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2" r:id="rId5"/>
    <p:sldId id="273" r:id="rId6"/>
    <p:sldId id="274" r:id="rId7"/>
    <p:sldId id="276" r:id="rId8"/>
    <p:sldId id="277" r:id="rId9"/>
    <p:sldId id="278" r:id="rId10"/>
    <p:sldId id="279" r:id="rId11"/>
    <p:sldId id="280" r:id="rId12"/>
    <p:sldId id="281" r:id="rId13"/>
    <p:sldId id="282" r:id="rId14"/>
    <p:sldId id="283" r:id="rId15"/>
    <p:sldId id="284" r:id="rId16"/>
    <p:sldId id="286" r:id="rId17"/>
    <p:sldId id="287" r:id="rId18"/>
    <p:sldId id="288" r:id="rId19"/>
    <p:sldId id="28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105" d="100"/>
          <a:sy n="105" d="100"/>
        </p:scale>
        <p:origin x="60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lla Guedes Do Nascimento Aguirre" userId="4430cf3c-1e85-42a9-b737-068cd7caa351" providerId="ADAL" clId="{0B9D9463-0B87-4080-B513-D7BD9175E7D7}"/>
    <pc:docChg chg="addSld delSld modSld">
      <pc:chgData name="Stella Guedes Do Nascimento Aguirre" userId="4430cf3c-1e85-42a9-b737-068cd7caa351" providerId="ADAL" clId="{0B9D9463-0B87-4080-B513-D7BD9175E7D7}" dt="2026-09-28T07:28:47.264" v="52" actId="22"/>
      <pc:docMkLst>
        <pc:docMk/>
      </pc:docMkLst>
      <pc:sldChg chg="del">
        <pc:chgData name="Stella Guedes Do Nascimento Aguirre" userId="4430cf3c-1e85-42a9-b737-068cd7caa351" providerId="ADAL" clId="{0B9D9463-0B87-4080-B513-D7BD9175E7D7}" dt="2026-09-28T06:42:38.229" v="0" actId="47"/>
        <pc:sldMkLst>
          <pc:docMk/>
          <pc:sldMk cId="652601841" sldId="256"/>
        </pc:sldMkLst>
      </pc:sldChg>
      <pc:sldChg chg="del">
        <pc:chgData name="Stella Guedes Do Nascimento Aguirre" userId="4430cf3c-1e85-42a9-b737-068cd7caa351" providerId="ADAL" clId="{0B9D9463-0B87-4080-B513-D7BD9175E7D7}" dt="2026-09-28T06:42:38.722" v="1" actId="47"/>
        <pc:sldMkLst>
          <pc:docMk/>
          <pc:sldMk cId="3648724438" sldId="257"/>
        </pc:sldMkLst>
      </pc:sldChg>
      <pc:sldChg chg="del">
        <pc:chgData name="Stella Guedes Do Nascimento Aguirre" userId="4430cf3c-1e85-42a9-b737-068cd7caa351" providerId="ADAL" clId="{0B9D9463-0B87-4080-B513-D7BD9175E7D7}" dt="2026-09-28T06:42:38.877" v="2" actId="47"/>
        <pc:sldMkLst>
          <pc:docMk/>
          <pc:sldMk cId="3200593620" sldId="258"/>
        </pc:sldMkLst>
      </pc:sldChg>
      <pc:sldChg chg="del">
        <pc:chgData name="Stella Guedes Do Nascimento Aguirre" userId="4430cf3c-1e85-42a9-b737-068cd7caa351" providerId="ADAL" clId="{0B9D9463-0B87-4080-B513-D7BD9175E7D7}" dt="2026-09-28T06:42:39.023" v="3" actId="47"/>
        <pc:sldMkLst>
          <pc:docMk/>
          <pc:sldMk cId="21448561" sldId="259"/>
        </pc:sldMkLst>
      </pc:sldChg>
      <pc:sldChg chg="del">
        <pc:chgData name="Stella Guedes Do Nascimento Aguirre" userId="4430cf3c-1e85-42a9-b737-068cd7caa351" providerId="ADAL" clId="{0B9D9463-0B87-4080-B513-D7BD9175E7D7}" dt="2026-09-28T06:42:39.172" v="4" actId="47"/>
        <pc:sldMkLst>
          <pc:docMk/>
          <pc:sldMk cId="2628135908" sldId="260"/>
        </pc:sldMkLst>
      </pc:sldChg>
      <pc:sldChg chg="del">
        <pc:chgData name="Stella Guedes Do Nascimento Aguirre" userId="4430cf3c-1e85-42a9-b737-068cd7caa351" providerId="ADAL" clId="{0B9D9463-0B87-4080-B513-D7BD9175E7D7}" dt="2026-09-28T06:42:39.288" v="5" actId="47"/>
        <pc:sldMkLst>
          <pc:docMk/>
          <pc:sldMk cId="3347409966" sldId="261"/>
        </pc:sldMkLst>
      </pc:sldChg>
      <pc:sldChg chg="del">
        <pc:chgData name="Stella Guedes Do Nascimento Aguirre" userId="4430cf3c-1e85-42a9-b737-068cd7caa351" providerId="ADAL" clId="{0B9D9463-0B87-4080-B513-D7BD9175E7D7}" dt="2026-09-28T06:42:39.422" v="6" actId="47"/>
        <pc:sldMkLst>
          <pc:docMk/>
          <pc:sldMk cId="4025527604" sldId="262"/>
        </pc:sldMkLst>
      </pc:sldChg>
      <pc:sldChg chg="del">
        <pc:chgData name="Stella Guedes Do Nascimento Aguirre" userId="4430cf3c-1e85-42a9-b737-068cd7caa351" providerId="ADAL" clId="{0B9D9463-0B87-4080-B513-D7BD9175E7D7}" dt="2026-09-28T06:42:40.122" v="7" actId="47"/>
        <pc:sldMkLst>
          <pc:docMk/>
          <pc:sldMk cId="2792716309" sldId="263"/>
        </pc:sldMkLst>
      </pc:sldChg>
      <pc:sldChg chg="del">
        <pc:chgData name="Stella Guedes Do Nascimento Aguirre" userId="4430cf3c-1e85-42a9-b737-068cd7caa351" providerId="ADAL" clId="{0B9D9463-0B87-4080-B513-D7BD9175E7D7}" dt="2026-09-28T06:42:40.272" v="8" actId="47"/>
        <pc:sldMkLst>
          <pc:docMk/>
          <pc:sldMk cId="2978336252" sldId="264"/>
        </pc:sldMkLst>
      </pc:sldChg>
      <pc:sldChg chg="del">
        <pc:chgData name="Stella Guedes Do Nascimento Aguirre" userId="4430cf3c-1e85-42a9-b737-068cd7caa351" providerId="ADAL" clId="{0B9D9463-0B87-4080-B513-D7BD9175E7D7}" dt="2026-09-28T06:42:40.405" v="9" actId="47"/>
        <pc:sldMkLst>
          <pc:docMk/>
          <pc:sldMk cId="4165764273" sldId="265"/>
        </pc:sldMkLst>
      </pc:sldChg>
      <pc:sldChg chg="del">
        <pc:chgData name="Stella Guedes Do Nascimento Aguirre" userId="4430cf3c-1e85-42a9-b737-068cd7caa351" providerId="ADAL" clId="{0B9D9463-0B87-4080-B513-D7BD9175E7D7}" dt="2026-09-28T06:42:40.571" v="10" actId="47"/>
        <pc:sldMkLst>
          <pc:docMk/>
          <pc:sldMk cId="1907196206" sldId="266"/>
        </pc:sldMkLst>
      </pc:sldChg>
      <pc:sldChg chg="del">
        <pc:chgData name="Stella Guedes Do Nascimento Aguirre" userId="4430cf3c-1e85-42a9-b737-068cd7caa351" providerId="ADAL" clId="{0B9D9463-0B87-4080-B513-D7BD9175E7D7}" dt="2026-09-28T06:42:40.706" v="11" actId="47"/>
        <pc:sldMkLst>
          <pc:docMk/>
          <pc:sldMk cId="1610896250" sldId="267"/>
        </pc:sldMkLst>
      </pc:sldChg>
      <pc:sldChg chg="del">
        <pc:chgData name="Stella Guedes Do Nascimento Aguirre" userId="4430cf3c-1e85-42a9-b737-068cd7caa351" providerId="ADAL" clId="{0B9D9463-0B87-4080-B513-D7BD9175E7D7}" dt="2026-09-28T06:42:41.353" v="12" actId="47"/>
        <pc:sldMkLst>
          <pc:docMk/>
          <pc:sldMk cId="2663466416" sldId="268"/>
        </pc:sldMkLst>
      </pc:sldChg>
      <pc:sldChg chg="del">
        <pc:chgData name="Stella Guedes Do Nascimento Aguirre" userId="4430cf3c-1e85-42a9-b737-068cd7caa351" providerId="ADAL" clId="{0B9D9463-0B87-4080-B513-D7BD9175E7D7}" dt="2026-09-28T06:42:41.503" v="13" actId="47"/>
        <pc:sldMkLst>
          <pc:docMk/>
          <pc:sldMk cId="3608413113" sldId="269"/>
        </pc:sldMkLst>
      </pc:sldChg>
      <pc:sldChg chg="del">
        <pc:chgData name="Stella Guedes Do Nascimento Aguirre" userId="4430cf3c-1e85-42a9-b737-068cd7caa351" providerId="ADAL" clId="{0B9D9463-0B87-4080-B513-D7BD9175E7D7}" dt="2026-09-28T06:42:41.658" v="14" actId="47"/>
        <pc:sldMkLst>
          <pc:docMk/>
          <pc:sldMk cId="3337883645" sldId="270"/>
        </pc:sldMkLst>
      </pc:sldChg>
      <pc:sldChg chg="del">
        <pc:chgData name="Stella Guedes Do Nascimento Aguirre" userId="4430cf3c-1e85-42a9-b737-068cd7caa351" providerId="ADAL" clId="{0B9D9463-0B87-4080-B513-D7BD9175E7D7}" dt="2026-09-28T06:42:46.724" v="16" actId="47"/>
        <pc:sldMkLst>
          <pc:docMk/>
          <pc:sldMk cId="1359052074" sldId="271"/>
        </pc:sldMkLst>
      </pc:sldChg>
      <pc:sldChg chg="addSp new mod">
        <pc:chgData name="Stella Guedes Do Nascimento Aguirre" userId="4430cf3c-1e85-42a9-b737-068cd7caa351" providerId="ADAL" clId="{0B9D9463-0B87-4080-B513-D7BD9175E7D7}" dt="2026-09-28T06:44:25.502" v="17" actId="22"/>
        <pc:sldMkLst>
          <pc:docMk/>
          <pc:sldMk cId="2966776266" sldId="272"/>
        </pc:sldMkLst>
        <pc:picChg chg="add">
          <ac:chgData name="Stella Guedes Do Nascimento Aguirre" userId="4430cf3c-1e85-42a9-b737-068cd7caa351" providerId="ADAL" clId="{0B9D9463-0B87-4080-B513-D7BD9175E7D7}" dt="2026-09-28T06:44:25.502" v="17" actId="22"/>
          <ac:picMkLst>
            <pc:docMk/>
            <pc:sldMk cId="2966776266" sldId="272"/>
            <ac:picMk id="3" creationId="{C427A44A-37D7-92EF-B0CC-03643DFB2EF2}"/>
          </ac:picMkLst>
        </pc:picChg>
      </pc:sldChg>
      <pc:sldChg chg="addSp new mod">
        <pc:chgData name="Stella Guedes Do Nascimento Aguirre" userId="4430cf3c-1e85-42a9-b737-068cd7caa351" providerId="ADAL" clId="{0B9D9463-0B87-4080-B513-D7BD9175E7D7}" dt="2026-09-28T06:45:27.155" v="27" actId="22"/>
        <pc:sldMkLst>
          <pc:docMk/>
          <pc:sldMk cId="3800262393" sldId="273"/>
        </pc:sldMkLst>
        <pc:picChg chg="add">
          <ac:chgData name="Stella Guedes Do Nascimento Aguirre" userId="4430cf3c-1e85-42a9-b737-068cd7caa351" providerId="ADAL" clId="{0B9D9463-0B87-4080-B513-D7BD9175E7D7}" dt="2026-09-28T06:45:27.155" v="27" actId="22"/>
          <ac:picMkLst>
            <pc:docMk/>
            <pc:sldMk cId="3800262393" sldId="273"/>
            <ac:picMk id="3" creationId="{2348DA75-ECC3-293E-47D9-DFB9EB99A1E2}"/>
          </ac:picMkLst>
        </pc:picChg>
      </pc:sldChg>
      <pc:sldChg chg="addSp new mod">
        <pc:chgData name="Stella Guedes Do Nascimento Aguirre" userId="4430cf3c-1e85-42a9-b737-068cd7caa351" providerId="ADAL" clId="{0B9D9463-0B87-4080-B513-D7BD9175E7D7}" dt="2026-09-28T06:46:57.192" v="28" actId="22"/>
        <pc:sldMkLst>
          <pc:docMk/>
          <pc:sldMk cId="2983480504" sldId="274"/>
        </pc:sldMkLst>
        <pc:picChg chg="add">
          <ac:chgData name="Stella Guedes Do Nascimento Aguirre" userId="4430cf3c-1e85-42a9-b737-068cd7caa351" providerId="ADAL" clId="{0B9D9463-0B87-4080-B513-D7BD9175E7D7}" dt="2026-09-28T06:46:57.192" v="28" actId="22"/>
          <ac:picMkLst>
            <pc:docMk/>
            <pc:sldMk cId="2983480504" sldId="274"/>
            <ac:picMk id="3" creationId="{10D28F8A-E8E0-427E-0EB6-515F5A37BDF9}"/>
          </ac:picMkLst>
        </pc:picChg>
      </pc:sldChg>
      <pc:sldChg chg="new del">
        <pc:chgData name="Stella Guedes Do Nascimento Aguirre" userId="4430cf3c-1e85-42a9-b737-068cd7caa351" providerId="ADAL" clId="{0B9D9463-0B87-4080-B513-D7BD9175E7D7}" dt="2026-09-28T06:47:03.093" v="29" actId="47"/>
        <pc:sldMkLst>
          <pc:docMk/>
          <pc:sldMk cId="2168018380" sldId="275"/>
        </pc:sldMkLst>
      </pc:sldChg>
      <pc:sldChg chg="addSp new mod">
        <pc:chgData name="Stella Guedes Do Nascimento Aguirre" userId="4430cf3c-1e85-42a9-b737-068cd7caa351" providerId="ADAL" clId="{0B9D9463-0B87-4080-B513-D7BD9175E7D7}" dt="2026-09-28T06:48:10.636" v="30" actId="22"/>
        <pc:sldMkLst>
          <pc:docMk/>
          <pc:sldMk cId="4174900122" sldId="276"/>
        </pc:sldMkLst>
        <pc:picChg chg="add">
          <ac:chgData name="Stella Guedes Do Nascimento Aguirre" userId="4430cf3c-1e85-42a9-b737-068cd7caa351" providerId="ADAL" clId="{0B9D9463-0B87-4080-B513-D7BD9175E7D7}" dt="2026-09-28T06:48:10.636" v="30" actId="22"/>
          <ac:picMkLst>
            <pc:docMk/>
            <pc:sldMk cId="4174900122" sldId="276"/>
            <ac:picMk id="3" creationId="{2DB434A7-09ED-3A0F-009A-B28DC673B7F1}"/>
          </ac:picMkLst>
        </pc:picChg>
      </pc:sldChg>
      <pc:sldChg chg="addSp new mod">
        <pc:chgData name="Stella Guedes Do Nascimento Aguirre" userId="4430cf3c-1e85-42a9-b737-068cd7caa351" providerId="ADAL" clId="{0B9D9463-0B87-4080-B513-D7BD9175E7D7}" dt="2026-09-28T06:53:01.253" v="31" actId="22"/>
        <pc:sldMkLst>
          <pc:docMk/>
          <pc:sldMk cId="3019813838" sldId="277"/>
        </pc:sldMkLst>
        <pc:picChg chg="add">
          <ac:chgData name="Stella Guedes Do Nascimento Aguirre" userId="4430cf3c-1e85-42a9-b737-068cd7caa351" providerId="ADAL" clId="{0B9D9463-0B87-4080-B513-D7BD9175E7D7}" dt="2026-09-28T06:53:01.253" v="31" actId="22"/>
          <ac:picMkLst>
            <pc:docMk/>
            <pc:sldMk cId="3019813838" sldId="277"/>
            <ac:picMk id="3" creationId="{1164F19B-71F5-123B-C92E-896E78832295}"/>
          </ac:picMkLst>
        </pc:picChg>
      </pc:sldChg>
      <pc:sldChg chg="addSp new mod">
        <pc:chgData name="Stella Guedes Do Nascimento Aguirre" userId="4430cf3c-1e85-42a9-b737-068cd7caa351" providerId="ADAL" clId="{0B9D9463-0B87-4080-B513-D7BD9175E7D7}" dt="2026-09-28T06:55:10.435" v="32" actId="22"/>
        <pc:sldMkLst>
          <pc:docMk/>
          <pc:sldMk cId="3035776343" sldId="278"/>
        </pc:sldMkLst>
        <pc:picChg chg="add">
          <ac:chgData name="Stella Guedes Do Nascimento Aguirre" userId="4430cf3c-1e85-42a9-b737-068cd7caa351" providerId="ADAL" clId="{0B9D9463-0B87-4080-B513-D7BD9175E7D7}" dt="2026-09-28T06:55:10.435" v="32" actId="22"/>
          <ac:picMkLst>
            <pc:docMk/>
            <pc:sldMk cId="3035776343" sldId="278"/>
            <ac:picMk id="3" creationId="{224F83D6-D720-8889-7F1A-5F935C1D400A}"/>
          </ac:picMkLst>
        </pc:picChg>
      </pc:sldChg>
      <pc:sldChg chg="addSp new mod">
        <pc:chgData name="Stella Guedes Do Nascimento Aguirre" userId="4430cf3c-1e85-42a9-b737-068cd7caa351" providerId="ADAL" clId="{0B9D9463-0B87-4080-B513-D7BD9175E7D7}" dt="2026-09-28T06:56:19.391" v="33" actId="22"/>
        <pc:sldMkLst>
          <pc:docMk/>
          <pc:sldMk cId="4106688059" sldId="279"/>
        </pc:sldMkLst>
        <pc:picChg chg="add">
          <ac:chgData name="Stella Guedes Do Nascimento Aguirre" userId="4430cf3c-1e85-42a9-b737-068cd7caa351" providerId="ADAL" clId="{0B9D9463-0B87-4080-B513-D7BD9175E7D7}" dt="2026-09-28T06:56:19.391" v="33" actId="22"/>
          <ac:picMkLst>
            <pc:docMk/>
            <pc:sldMk cId="4106688059" sldId="279"/>
            <ac:picMk id="3" creationId="{24649CB1-02D7-DE22-1555-B7C2C103FCF1}"/>
          </ac:picMkLst>
        </pc:picChg>
      </pc:sldChg>
      <pc:sldChg chg="addSp new mod">
        <pc:chgData name="Stella Guedes Do Nascimento Aguirre" userId="4430cf3c-1e85-42a9-b737-068cd7caa351" providerId="ADAL" clId="{0B9D9463-0B87-4080-B513-D7BD9175E7D7}" dt="2026-09-28T06:57:29.802" v="34" actId="22"/>
        <pc:sldMkLst>
          <pc:docMk/>
          <pc:sldMk cId="2682773377" sldId="280"/>
        </pc:sldMkLst>
        <pc:picChg chg="add">
          <ac:chgData name="Stella Guedes Do Nascimento Aguirre" userId="4430cf3c-1e85-42a9-b737-068cd7caa351" providerId="ADAL" clId="{0B9D9463-0B87-4080-B513-D7BD9175E7D7}" dt="2026-09-28T06:57:29.802" v="34" actId="22"/>
          <ac:picMkLst>
            <pc:docMk/>
            <pc:sldMk cId="2682773377" sldId="280"/>
            <ac:picMk id="3" creationId="{180DD297-9C18-16E7-DCCF-70E7DB8B3598}"/>
          </ac:picMkLst>
        </pc:picChg>
      </pc:sldChg>
      <pc:sldChg chg="addSp new mod">
        <pc:chgData name="Stella Guedes Do Nascimento Aguirre" userId="4430cf3c-1e85-42a9-b737-068cd7caa351" providerId="ADAL" clId="{0B9D9463-0B87-4080-B513-D7BD9175E7D7}" dt="2026-09-28T06:59:05.049" v="37" actId="22"/>
        <pc:sldMkLst>
          <pc:docMk/>
          <pc:sldMk cId="911296379" sldId="281"/>
        </pc:sldMkLst>
        <pc:picChg chg="add">
          <ac:chgData name="Stella Guedes Do Nascimento Aguirre" userId="4430cf3c-1e85-42a9-b737-068cd7caa351" providerId="ADAL" clId="{0B9D9463-0B87-4080-B513-D7BD9175E7D7}" dt="2026-09-28T06:59:05.049" v="37" actId="22"/>
          <ac:picMkLst>
            <pc:docMk/>
            <pc:sldMk cId="911296379" sldId="281"/>
            <ac:picMk id="3" creationId="{FFF37229-4211-0547-5239-89B22A121ED0}"/>
          </ac:picMkLst>
        </pc:picChg>
      </pc:sldChg>
      <pc:sldChg chg="addSp new mod">
        <pc:chgData name="Stella Guedes Do Nascimento Aguirre" userId="4430cf3c-1e85-42a9-b737-068cd7caa351" providerId="ADAL" clId="{0B9D9463-0B87-4080-B513-D7BD9175E7D7}" dt="2026-09-28T07:14:52.170" v="38" actId="22"/>
        <pc:sldMkLst>
          <pc:docMk/>
          <pc:sldMk cId="2016049016" sldId="282"/>
        </pc:sldMkLst>
        <pc:picChg chg="add">
          <ac:chgData name="Stella Guedes Do Nascimento Aguirre" userId="4430cf3c-1e85-42a9-b737-068cd7caa351" providerId="ADAL" clId="{0B9D9463-0B87-4080-B513-D7BD9175E7D7}" dt="2026-09-28T07:14:52.170" v="38" actId="22"/>
          <ac:picMkLst>
            <pc:docMk/>
            <pc:sldMk cId="2016049016" sldId="282"/>
            <ac:picMk id="3" creationId="{A01B3DBA-FA1A-B33F-DC36-7772CA014A8E}"/>
          </ac:picMkLst>
        </pc:picChg>
      </pc:sldChg>
      <pc:sldChg chg="addSp new mod">
        <pc:chgData name="Stella Guedes Do Nascimento Aguirre" userId="4430cf3c-1e85-42a9-b737-068cd7caa351" providerId="ADAL" clId="{0B9D9463-0B87-4080-B513-D7BD9175E7D7}" dt="2026-09-28T07:15:48.208" v="43" actId="22"/>
        <pc:sldMkLst>
          <pc:docMk/>
          <pc:sldMk cId="1113045292" sldId="283"/>
        </pc:sldMkLst>
        <pc:picChg chg="add">
          <ac:chgData name="Stella Guedes Do Nascimento Aguirre" userId="4430cf3c-1e85-42a9-b737-068cd7caa351" providerId="ADAL" clId="{0B9D9463-0B87-4080-B513-D7BD9175E7D7}" dt="2026-09-28T07:15:48.208" v="43" actId="22"/>
          <ac:picMkLst>
            <pc:docMk/>
            <pc:sldMk cId="1113045292" sldId="283"/>
            <ac:picMk id="3" creationId="{43243990-9EFE-657E-B8C2-577F57E17769}"/>
          </ac:picMkLst>
        </pc:picChg>
      </pc:sldChg>
      <pc:sldChg chg="addSp new mod">
        <pc:chgData name="Stella Guedes Do Nascimento Aguirre" userId="4430cf3c-1e85-42a9-b737-068cd7caa351" providerId="ADAL" clId="{0B9D9463-0B87-4080-B513-D7BD9175E7D7}" dt="2026-09-28T07:19:53.887" v="44" actId="22"/>
        <pc:sldMkLst>
          <pc:docMk/>
          <pc:sldMk cId="2647679015" sldId="284"/>
        </pc:sldMkLst>
        <pc:picChg chg="add">
          <ac:chgData name="Stella Guedes Do Nascimento Aguirre" userId="4430cf3c-1e85-42a9-b737-068cd7caa351" providerId="ADAL" clId="{0B9D9463-0B87-4080-B513-D7BD9175E7D7}" dt="2026-09-28T07:19:53.887" v="44" actId="22"/>
          <ac:picMkLst>
            <pc:docMk/>
            <pc:sldMk cId="2647679015" sldId="284"/>
            <ac:picMk id="3" creationId="{00991A81-3D78-0A3A-298A-6E02F6379ECE}"/>
          </ac:picMkLst>
        </pc:picChg>
      </pc:sldChg>
      <pc:sldChg chg="addSp new del mod">
        <pc:chgData name="Stella Guedes Do Nascimento Aguirre" userId="4430cf3c-1e85-42a9-b737-068cd7caa351" providerId="ADAL" clId="{0B9D9463-0B87-4080-B513-D7BD9175E7D7}" dt="2026-09-28T07:22:55.325" v="46" actId="47"/>
        <pc:sldMkLst>
          <pc:docMk/>
          <pc:sldMk cId="1367334208" sldId="285"/>
        </pc:sldMkLst>
        <pc:picChg chg="add">
          <ac:chgData name="Stella Guedes Do Nascimento Aguirre" userId="4430cf3c-1e85-42a9-b737-068cd7caa351" providerId="ADAL" clId="{0B9D9463-0B87-4080-B513-D7BD9175E7D7}" dt="2026-09-28T07:22:49.932" v="45" actId="22"/>
          <ac:picMkLst>
            <pc:docMk/>
            <pc:sldMk cId="1367334208" sldId="285"/>
            <ac:picMk id="3" creationId="{84C55168-6F40-412B-A798-03987C4DF84D}"/>
          </ac:picMkLst>
        </pc:picChg>
      </pc:sldChg>
      <pc:sldChg chg="addSp new mod">
        <pc:chgData name="Stella Guedes Do Nascimento Aguirre" userId="4430cf3c-1e85-42a9-b737-068cd7caa351" providerId="ADAL" clId="{0B9D9463-0B87-4080-B513-D7BD9175E7D7}" dt="2026-09-28T07:23:14.893" v="47" actId="22"/>
        <pc:sldMkLst>
          <pc:docMk/>
          <pc:sldMk cId="286938934" sldId="286"/>
        </pc:sldMkLst>
        <pc:picChg chg="add">
          <ac:chgData name="Stella Guedes Do Nascimento Aguirre" userId="4430cf3c-1e85-42a9-b737-068cd7caa351" providerId="ADAL" clId="{0B9D9463-0B87-4080-B513-D7BD9175E7D7}" dt="2026-09-28T07:23:14.893" v="47" actId="22"/>
          <ac:picMkLst>
            <pc:docMk/>
            <pc:sldMk cId="286938934" sldId="286"/>
            <ac:picMk id="3" creationId="{5B921947-0F7E-A8BD-2B57-4180BFD33290}"/>
          </ac:picMkLst>
        </pc:picChg>
      </pc:sldChg>
      <pc:sldChg chg="addSp new mod">
        <pc:chgData name="Stella Guedes Do Nascimento Aguirre" userId="4430cf3c-1e85-42a9-b737-068cd7caa351" providerId="ADAL" clId="{0B9D9463-0B87-4080-B513-D7BD9175E7D7}" dt="2026-09-28T07:25:44.090" v="48" actId="22"/>
        <pc:sldMkLst>
          <pc:docMk/>
          <pc:sldMk cId="941509593" sldId="287"/>
        </pc:sldMkLst>
        <pc:picChg chg="add">
          <ac:chgData name="Stella Guedes Do Nascimento Aguirre" userId="4430cf3c-1e85-42a9-b737-068cd7caa351" providerId="ADAL" clId="{0B9D9463-0B87-4080-B513-D7BD9175E7D7}" dt="2026-09-28T07:25:44.090" v="48" actId="22"/>
          <ac:picMkLst>
            <pc:docMk/>
            <pc:sldMk cId="941509593" sldId="287"/>
            <ac:picMk id="3" creationId="{4E855804-9773-1174-7BC6-943F5ADE12A1}"/>
          </ac:picMkLst>
        </pc:picChg>
      </pc:sldChg>
      <pc:sldChg chg="addSp new mod">
        <pc:chgData name="Stella Guedes Do Nascimento Aguirre" userId="4430cf3c-1e85-42a9-b737-068cd7caa351" providerId="ADAL" clId="{0B9D9463-0B87-4080-B513-D7BD9175E7D7}" dt="2026-09-28T07:27:19.611" v="51" actId="22"/>
        <pc:sldMkLst>
          <pc:docMk/>
          <pc:sldMk cId="722695235" sldId="288"/>
        </pc:sldMkLst>
        <pc:picChg chg="add">
          <ac:chgData name="Stella Guedes Do Nascimento Aguirre" userId="4430cf3c-1e85-42a9-b737-068cd7caa351" providerId="ADAL" clId="{0B9D9463-0B87-4080-B513-D7BD9175E7D7}" dt="2026-09-28T07:27:19.611" v="51" actId="22"/>
          <ac:picMkLst>
            <pc:docMk/>
            <pc:sldMk cId="722695235" sldId="288"/>
            <ac:picMk id="3" creationId="{79DAF309-5652-141E-ADD9-3723D523AFF8}"/>
          </ac:picMkLst>
        </pc:picChg>
      </pc:sldChg>
      <pc:sldChg chg="addSp new mod">
        <pc:chgData name="Stella Guedes Do Nascimento Aguirre" userId="4430cf3c-1e85-42a9-b737-068cd7caa351" providerId="ADAL" clId="{0B9D9463-0B87-4080-B513-D7BD9175E7D7}" dt="2026-09-28T07:28:47.264" v="52" actId="22"/>
        <pc:sldMkLst>
          <pc:docMk/>
          <pc:sldMk cId="1289486312" sldId="289"/>
        </pc:sldMkLst>
        <pc:picChg chg="add">
          <ac:chgData name="Stella Guedes Do Nascimento Aguirre" userId="4430cf3c-1e85-42a9-b737-068cd7caa351" providerId="ADAL" clId="{0B9D9463-0B87-4080-B513-D7BD9175E7D7}" dt="2026-09-28T07:28:47.264" v="52" actId="22"/>
          <ac:picMkLst>
            <pc:docMk/>
            <pc:sldMk cId="1289486312" sldId="289"/>
            <ac:picMk id="3" creationId="{2B7F3A52-C6A9-F23D-8966-4BA0A633E87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4C2E6B-FCC2-07A8-0207-CED37C8370E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8754A139-F79E-1BF8-D975-CE2D219543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85F1F1B7-F82F-3849-D7D2-E0D5D93FF2E4}"/>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7891890B-3581-76F2-F653-01F2B599F55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2D998E88-61B7-A201-0BFA-C14606627FA8}"/>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160151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525F21-6DC1-7A76-7792-732B9A7368F0}"/>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3666186F-3B80-A243-E85D-FFD60D3F049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8D24CEBF-81DD-9755-28D7-B3652CB05F9A}"/>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79632116-25AC-D9E4-8F43-BECD53BBF09B}"/>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2BB1724A-DBA6-31D1-79AD-A65DB70F4D97}"/>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361714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673767-9697-95EB-42D6-874E615BA39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8804652B-F9EB-F252-3C19-20B1E9558A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58F3B0DE-8CC1-B2EB-64CD-4421649DA88A}"/>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FD633B0F-B385-2992-C192-717AC7302B1F}"/>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FC31F468-CB8C-F4FE-6145-65CC70CA3548}"/>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1736623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0E6F30-19FC-9EFD-2692-0373915C619B}"/>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8348635A-A1BD-354F-1CB7-6798F509A79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7E2EE78F-3BAF-AAF8-93FF-7E9D49E61938}"/>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DF0E5B44-89AD-3DEB-B2BC-DC08DD851888}"/>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6" name="Plassholder for bunntekst 5">
            <a:extLst>
              <a:ext uri="{FF2B5EF4-FFF2-40B4-BE49-F238E27FC236}">
                <a16:creationId xmlns:a16="http://schemas.microsoft.com/office/drawing/2014/main" id="{B546C7D5-28DC-4434-D733-466EC328DE32}"/>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0044ABFB-2B8F-6884-9BF7-54D73DED03D6}"/>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2312594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AC6E72-BDBB-DD31-77C2-7E28F1C46673}"/>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46268741-91B3-D689-BA94-F919133806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AE80E32-9E80-AEF2-BAE0-BF63F4DB9661}"/>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8C3668D2-EAD3-3401-F0C5-2FF274058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B82CC82-FD0B-662B-5F84-966A51A9B93D}"/>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EAF03491-0520-C71A-98CF-17A2945E3E3B}"/>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8" name="Plassholder for bunntekst 7">
            <a:extLst>
              <a:ext uri="{FF2B5EF4-FFF2-40B4-BE49-F238E27FC236}">
                <a16:creationId xmlns:a16="http://schemas.microsoft.com/office/drawing/2014/main" id="{21DAD16D-8CF6-BE89-A14F-9EAE2AA9E597}"/>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88410EFD-79D6-055E-3018-35BA0895B3F7}"/>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2462409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9B59A5-3897-D3A4-91D1-3CD2F49DC801}"/>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6A626C3E-ACC5-CD7D-C1E7-96B798491D0B}"/>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4" name="Plassholder for bunntekst 3">
            <a:extLst>
              <a:ext uri="{FF2B5EF4-FFF2-40B4-BE49-F238E27FC236}">
                <a16:creationId xmlns:a16="http://schemas.microsoft.com/office/drawing/2014/main" id="{0872AF22-E1B2-1479-3637-8F85765A6D05}"/>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854ADE5-4E87-689E-C6F7-F6EDAB49F434}"/>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705323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94E407D-A78F-3A2A-0205-D06A1C70DB01}"/>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3" name="Plassholder for bunntekst 2">
            <a:extLst>
              <a:ext uri="{FF2B5EF4-FFF2-40B4-BE49-F238E27FC236}">
                <a16:creationId xmlns:a16="http://schemas.microsoft.com/office/drawing/2014/main" id="{2D78BE26-BB02-7302-4621-4FA42B96749B}"/>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0D391B02-7CAA-D749-3462-73ABCC1164E5}"/>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191463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02B5BA-8061-824C-B4D9-8F96A30A655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255F797D-E6AF-E378-47F2-AE2E29DDD8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455E19DC-0109-F052-031D-AC5C8DEEA0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4E60064-A234-D252-EDB1-C26E14E89D37}"/>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6" name="Plassholder for bunntekst 5">
            <a:extLst>
              <a:ext uri="{FF2B5EF4-FFF2-40B4-BE49-F238E27FC236}">
                <a16:creationId xmlns:a16="http://schemas.microsoft.com/office/drawing/2014/main" id="{4BA64F18-DEAD-E260-0BC5-C8038264C235}"/>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C47FFABB-80EC-0B75-395E-3016FFC4D37F}"/>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455324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F93422-23EE-046B-D4B6-B068A3A6547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7C7449A9-5F63-620D-AD41-6346A970008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8F64C56F-0D37-9632-1B30-67346DACA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F94C154-63AF-6183-91B9-C51662A5DB30}"/>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6" name="Plassholder for bunntekst 5">
            <a:extLst>
              <a:ext uri="{FF2B5EF4-FFF2-40B4-BE49-F238E27FC236}">
                <a16:creationId xmlns:a16="http://schemas.microsoft.com/office/drawing/2014/main" id="{8DC0851B-B66A-A799-28BD-64008E57E028}"/>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27C31DC2-6071-59EE-25E8-0AB2730A8F05}"/>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3768848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546926-AD9A-91B2-6442-5AC9108C50E0}"/>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956BE03E-D5CE-B9FF-984C-0810340657E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97A505EC-1FA2-3F86-9737-0271AA6FB6DB}"/>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FDBB12F6-11EF-FE20-04B8-DB7CAA62B6C2}"/>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7308F2AD-516D-E82E-7648-1AC05C0EF086}"/>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2525555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5A5AD9C-2A74-510E-0E0A-6204C4B6F460}"/>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4499D948-3D75-70F7-F67E-67059E4F07BB}"/>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65A42408-3E0B-9EB4-4F79-C46F9B03F7D0}"/>
              </a:ext>
            </a:extLst>
          </p:cNvPr>
          <p:cNvSpPr>
            <a:spLocks noGrp="1"/>
          </p:cNvSpPr>
          <p:nvPr>
            <p:ph type="dt" sz="half" idx="10"/>
          </p:nvPr>
        </p:nvSpPr>
        <p:spPr/>
        <p:txBody>
          <a:body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FF4FE796-168A-803D-99E2-9BD3C3CA0AD9}"/>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976272B1-0DFB-F13F-C621-C1A5C5DCFD31}"/>
              </a:ext>
            </a:extLst>
          </p:cNvPr>
          <p:cNvSpPr>
            <a:spLocks noGrp="1"/>
          </p:cNvSpPr>
          <p:nvPr>
            <p:ph type="sldNum" sz="quarter" idx="12"/>
          </p:nvPr>
        </p:nvSpPr>
        <p:spPr/>
        <p:txBody>
          <a:bodyPr/>
          <a:lstStyle/>
          <a:p>
            <a:fld id="{F434492A-2B04-4C06-B2B8-2A98982ED8A0}" type="slidenum">
              <a:rPr lang="en-GB" smtClean="0"/>
              <a:t>‹#›</a:t>
            </a:fld>
            <a:endParaRPr lang="en-GB"/>
          </a:p>
        </p:txBody>
      </p:sp>
    </p:spTree>
    <p:extLst>
      <p:ext uri="{BB962C8B-B14F-4D97-AF65-F5344CB8AC3E}">
        <p14:creationId xmlns:p14="http://schemas.microsoft.com/office/powerpoint/2010/main" val="42005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676DFC3-2E46-16C9-8E67-00FB79BF7C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009FF4C-6AA9-0979-E7B5-885EACFA5E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1A955C0B-16C4-78BA-8424-D259BA12FE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E14B10-D65D-4926-9C51-7D428205D4CB}" type="datetimeFigureOut">
              <a:rPr lang="en-GB" smtClean="0"/>
              <a:t>28/09/2026</a:t>
            </a:fld>
            <a:endParaRPr lang="en-GB"/>
          </a:p>
        </p:txBody>
      </p:sp>
      <p:sp>
        <p:nvSpPr>
          <p:cNvPr id="5" name="Plassholder for bunntekst 4">
            <a:extLst>
              <a:ext uri="{FF2B5EF4-FFF2-40B4-BE49-F238E27FC236}">
                <a16:creationId xmlns:a16="http://schemas.microsoft.com/office/drawing/2014/main" id="{DBD8AF52-DDF7-22FE-52EE-44890B20A3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Plassholder for lysbildenummer 5">
            <a:extLst>
              <a:ext uri="{FF2B5EF4-FFF2-40B4-BE49-F238E27FC236}">
                <a16:creationId xmlns:a16="http://schemas.microsoft.com/office/drawing/2014/main" id="{1C3C1287-DFBA-A9DF-9E59-F240D69D7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34492A-2B04-4C06-B2B8-2A98982ED8A0}" type="slidenum">
              <a:rPr lang="en-GB" smtClean="0"/>
              <a:t>‹#›</a:t>
            </a:fld>
            <a:endParaRPr lang="en-GB"/>
          </a:p>
        </p:txBody>
      </p:sp>
    </p:spTree>
    <p:extLst>
      <p:ext uri="{BB962C8B-B14F-4D97-AF65-F5344CB8AC3E}">
        <p14:creationId xmlns:p14="http://schemas.microsoft.com/office/powerpoint/2010/main" val="95003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427A44A-37D7-92EF-B0CC-03643DFB2EF2}"/>
              </a:ext>
            </a:extLst>
          </p:cNvPr>
          <p:cNvPicPr>
            <a:picLocks noChangeAspect="1"/>
          </p:cNvPicPr>
          <p:nvPr/>
        </p:nvPicPr>
        <p:blipFill>
          <a:blip r:embed="rId2"/>
          <a:stretch>
            <a:fillRect/>
          </a:stretch>
        </p:blipFill>
        <p:spPr>
          <a:xfrm>
            <a:off x="3239" y="0"/>
            <a:ext cx="12185522" cy="6858000"/>
          </a:xfrm>
          <a:prstGeom prst="rect">
            <a:avLst/>
          </a:prstGeom>
        </p:spPr>
      </p:pic>
      <p:pic>
        <p:nvPicPr>
          <p:cNvPr id="4" name="Picture 3">
            <a:extLst>
              <a:ext uri="{FF2B5EF4-FFF2-40B4-BE49-F238E27FC236}">
                <a16:creationId xmlns:a16="http://schemas.microsoft.com/office/drawing/2014/main" id="{E96EA3EE-44A4-FDB0-20D4-D23C89F5B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0"/>
            <a:ext cx="2517648" cy="873386"/>
          </a:xfrm>
          <a:prstGeom prst="rect">
            <a:avLst/>
          </a:prstGeom>
        </p:spPr>
      </p:pic>
      <p:sp>
        <p:nvSpPr>
          <p:cNvPr id="7" name="Rectangle 6">
            <a:extLst>
              <a:ext uri="{FF2B5EF4-FFF2-40B4-BE49-F238E27FC236}">
                <a16:creationId xmlns:a16="http://schemas.microsoft.com/office/drawing/2014/main" id="{1DF77F02-A26F-36FC-A22A-DC32CEB5F9D1}"/>
              </a:ext>
            </a:extLst>
          </p:cNvPr>
          <p:cNvSpPr/>
          <p:nvPr/>
        </p:nvSpPr>
        <p:spPr>
          <a:xfrm>
            <a:off x="67908" y="6546178"/>
            <a:ext cx="1490472" cy="3118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Co-funded by the European Union logo in png for web usage">
            <a:extLst>
              <a:ext uri="{FF2B5EF4-FFF2-40B4-BE49-F238E27FC236}">
                <a16:creationId xmlns:a16="http://schemas.microsoft.com/office/drawing/2014/main" id="{A42BD2DD-913A-256F-E36D-84152CFE1C4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436" y="6546178"/>
            <a:ext cx="1489944" cy="311822"/>
          </a:xfrm>
          <a:prstGeom prst="rect">
            <a:avLst/>
          </a:prstGeom>
          <a:noFill/>
          <a:ln>
            <a:noFill/>
          </a:ln>
        </p:spPr>
      </p:pic>
      <p:sp>
        <p:nvSpPr>
          <p:cNvPr id="9" name="TextBox 8">
            <a:extLst>
              <a:ext uri="{FF2B5EF4-FFF2-40B4-BE49-F238E27FC236}">
                <a16:creationId xmlns:a16="http://schemas.microsoft.com/office/drawing/2014/main" id="{55D33BD9-ABB0-562A-5877-A77754946F79}"/>
              </a:ext>
            </a:extLst>
          </p:cNvPr>
          <p:cNvSpPr txBox="1"/>
          <p:nvPr/>
        </p:nvSpPr>
        <p:spPr>
          <a:xfrm>
            <a:off x="1558380" y="6546178"/>
            <a:ext cx="5445924" cy="276999"/>
          </a:xfrm>
          <a:prstGeom prst="rect">
            <a:avLst/>
          </a:prstGeom>
          <a:noFill/>
        </p:spPr>
        <p:txBody>
          <a:bodyPr wrap="square">
            <a:spAutoFit/>
          </a:bodyPr>
          <a:lstStyle/>
          <a:p>
            <a:r>
              <a:rPr lang="en-GB" sz="600" b="0" i="0" dirty="0">
                <a:solidFill>
                  <a:schemeClr val="bg1"/>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600" dirty="0">
              <a:solidFill>
                <a:schemeClr val="bg1"/>
              </a:solidFill>
            </a:endParaRPr>
          </a:p>
        </p:txBody>
      </p:sp>
    </p:spTree>
    <p:extLst>
      <p:ext uri="{BB962C8B-B14F-4D97-AF65-F5344CB8AC3E}">
        <p14:creationId xmlns:p14="http://schemas.microsoft.com/office/powerpoint/2010/main" val="2966776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348DA75-ECC3-293E-47D9-DFB9EB99A1E2}"/>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80026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0D28F8A-E8E0-427E-0EB6-515F5A37BDF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983480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DB434A7-09ED-3A0F-009A-B28DC673B7F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174900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164F19B-71F5-123B-C92E-896E78832295}"/>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019813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24F83D6-D720-8889-7F1A-5F935C1D400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035776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4649CB1-02D7-DE22-1555-B7C2C103FCF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106688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80DD297-9C18-16E7-DCCF-70E7DB8B3598}"/>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682773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FF37229-4211-0547-5239-89B22A121ED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911296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01B3DBA-FA1A-B33F-DC36-7772CA014A8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016049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3243990-9EFE-657E-B8C2-577F57E1776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113045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991A81-3D78-0A3A-298A-6E02F6379EC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647679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B921947-0F7E-A8BD-2B57-4180BFD3329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86938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E855804-9773-1174-7BC6-943F5ADE12A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941509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9DAF309-5652-141E-ADD9-3723D523AFF8}"/>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722695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B7F3A52-C6A9-F23D-8966-4BA0A633E87D}"/>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28948631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253C9AEBC71C47A227A4829C21DF97" ma:contentTypeVersion="12" ma:contentTypeDescription="Create a new document." ma:contentTypeScope="" ma:versionID="948da17e831756da0e3d47feb86f7e78">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b566baaa8ac705476c140648596ac4ba"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B5291-349F-4F5A-9D44-ABE36E48E159}">
  <ds:schemaRefs>
    <ds:schemaRef ds:uri="http://schemas.microsoft.com/office/2006/metadata/properties"/>
    <ds:schemaRef ds:uri="http://schemas.microsoft.com/office/infopath/2007/PartnerControls"/>
    <ds:schemaRef ds:uri="6c6dc0c2-662f-483e-a2ac-c4906ac02010"/>
    <ds:schemaRef ds:uri="02ef16f0-a918-4a7c-ac07-b4517a8518d9"/>
  </ds:schemaRefs>
</ds:datastoreItem>
</file>

<file path=customXml/itemProps2.xml><?xml version="1.0" encoding="utf-8"?>
<ds:datastoreItem xmlns:ds="http://schemas.openxmlformats.org/officeDocument/2006/customXml" ds:itemID="{E31CDE04-769C-4948-9D81-0622DF0BFBDE}">
  <ds:schemaRefs>
    <ds:schemaRef ds:uri="http://schemas.microsoft.com/sharepoint/v3/contenttype/forms"/>
  </ds:schemaRefs>
</ds:datastoreItem>
</file>

<file path=customXml/itemProps3.xml><?xml version="1.0" encoding="utf-8"?>
<ds:datastoreItem xmlns:ds="http://schemas.openxmlformats.org/officeDocument/2006/customXml" ds:itemID="{5DDA476E-7417-43FA-B05F-0C0FC8AAE2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6dc0c2-662f-483e-a2ac-c4906ac02010"/>
    <ds:schemaRef ds:uri="02ef16f0-a918-4a7c-ac07-b4517a8518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2af9dbb-aed9-4c75-94d9-8c097730bf57}" enabled="1" method="Standard" siteId="{026cbe1f-01c4-4698-a566-2fc43ebec731}" removed="0"/>
</clbl:labelList>
</file>

<file path=docProps/app.xml><?xml version="1.0" encoding="utf-8"?>
<Properties xmlns="http://schemas.openxmlformats.org/officeDocument/2006/extended-properties" xmlns:vt="http://schemas.openxmlformats.org/officeDocument/2006/docPropsVTypes">
  <TotalTime>73</TotalTime>
  <Words>54</Words>
  <Application>Microsoft Office PowerPoint</Application>
  <PresentationFormat>Widescreen</PresentationFormat>
  <Paragraphs>1</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Rogaland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Stella Guedes Do Nascimento Aguirre</dc:creator>
  <cp:lastModifiedBy>aine hamill</cp:lastModifiedBy>
  <cp:revision>2</cp:revision>
  <dcterms:created xsi:type="dcterms:W3CDTF">2026-09-25T10:42:50Z</dcterms:created>
  <dcterms:modified xsi:type="dcterms:W3CDTF">2026-09-28T08:42:22Z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ies>
</file>