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018" autoAdjust="0"/>
    <p:restoredTop sz="94660"/>
  </p:normalViewPr>
  <p:slideViewPr>
    <p:cSldViewPr snapToGrid="0">
      <p:cViewPr varScale="1">
        <p:scale>
          <a:sx n="105" d="100"/>
          <a:sy n="105" d="100"/>
        </p:scale>
        <p:origin x="60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A4C2E6B-FCC2-07A8-0207-CED37C8370E4}"/>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endParaRPr lang="en-GB"/>
          </a:p>
        </p:txBody>
      </p:sp>
      <p:sp>
        <p:nvSpPr>
          <p:cNvPr id="3" name="Undertittel 2">
            <a:extLst>
              <a:ext uri="{FF2B5EF4-FFF2-40B4-BE49-F238E27FC236}">
                <a16:creationId xmlns:a16="http://schemas.microsoft.com/office/drawing/2014/main" id="{8754A139-F79E-1BF8-D975-CE2D2195439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
        <p:nvSpPr>
          <p:cNvPr id="4" name="Plassholder for dato 3">
            <a:extLst>
              <a:ext uri="{FF2B5EF4-FFF2-40B4-BE49-F238E27FC236}">
                <a16:creationId xmlns:a16="http://schemas.microsoft.com/office/drawing/2014/main" id="{85F1F1B7-F82F-3849-D7D2-E0D5D93FF2E4}"/>
              </a:ext>
            </a:extLst>
          </p:cNvPr>
          <p:cNvSpPr>
            <a:spLocks noGrp="1"/>
          </p:cNvSpPr>
          <p:nvPr>
            <p:ph type="dt" sz="half" idx="10"/>
          </p:nvPr>
        </p:nvSpPr>
        <p:spPr/>
        <p:txBody>
          <a:bodyPr/>
          <a:lstStyle/>
          <a:p>
            <a:fld id="{31E14B10-D65D-4926-9C51-7D428205D4CB}" type="datetimeFigureOut">
              <a:rPr lang="en-GB" smtClean="0"/>
              <a:t>28/09/2026</a:t>
            </a:fld>
            <a:endParaRPr lang="en-GB"/>
          </a:p>
        </p:txBody>
      </p:sp>
      <p:sp>
        <p:nvSpPr>
          <p:cNvPr id="5" name="Plassholder for bunntekst 4">
            <a:extLst>
              <a:ext uri="{FF2B5EF4-FFF2-40B4-BE49-F238E27FC236}">
                <a16:creationId xmlns:a16="http://schemas.microsoft.com/office/drawing/2014/main" id="{7891890B-3581-76F2-F653-01F2B599F556}"/>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2D998E88-61B7-A201-0BFA-C14606627FA8}"/>
              </a:ext>
            </a:extLst>
          </p:cNvPr>
          <p:cNvSpPr>
            <a:spLocks noGrp="1"/>
          </p:cNvSpPr>
          <p:nvPr>
            <p:ph type="sldNum" sz="quarter" idx="12"/>
          </p:nvPr>
        </p:nvSpPr>
        <p:spPr/>
        <p:txBody>
          <a:bodyPr/>
          <a:lstStyle/>
          <a:p>
            <a:fld id="{F434492A-2B04-4C06-B2B8-2A98982ED8A0}" type="slidenum">
              <a:rPr lang="en-GB" smtClean="0"/>
              <a:t>‹#›</a:t>
            </a:fld>
            <a:endParaRPr lang="en-GB"/>
          </a:p>
        </p:txBody>
      </p:sp>
    </p:spTree>
    <p:extLst>
      <p:ext uri="{BB962C8B-B14F-4D97-AF65-F5344CB8AC3E}">
        <p14:creationId xmlns:p14="http://schemas.microsoft.com/office/powerpoint/2010/main" val="31601512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5525F21-6DC1-7A76-7792-732B9A7368F0}"/>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3666186F-3B80-A243-E85D-FFD60D3F0490}"/>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4" name="Plassholder for dato 3">
            <a:extLst>
              <a:ext uri="{FF2B5EF4-FFF2-40B4-BE49-F238E27FC236}">
                <a16:creationId xmlns:a16="http://schemas.microsoft.com/office/drawing/2014/main" id="{8D24CEBF-81DD-9755-28D7-B3652CB05F9A}"/>
              </a:ext>
            </a:extLst>
          </p:cNvPr>
          <p:cNvSpPr>
            <a:spLocks noGrp="1"/>
          </p:cNvSpPr>
          <p:nvPr>
            <p:ph type="dt" sz="half" idx="10"/>
          </p:nvPr>
        </p:nvSpPr>
        <p:spPr/>
        <p:txBody>
          <a:bodyPr/>
          <a:lstStyle/>
          <a:p>
            <a:fld id="{31E14B10-D65D-4926-9C51-7D428205D4CB}" type="datetimeFigureOut">
              <a:rPr lang="en-GB" smtClean="0"/>
              <a:t>28/09/2026</a:t>
            </a:fld>
            <a:endParaRPr lang="en-GB"/>
          </a:p>
        </p:txBody>
      </p:sp>
      <p:sp>
        <p:nvSpPr>
          <p:cNvPr id="5" name="Plassholder for bunntekst 4">
            <a:extLst>
              <a:ext uri="{FF2B5EF4-FFF2-40B4-BE49-F238E27FC236}">
                <a16:creationId xmlns:a16="http://schemas.microsoft.com/office/drawing/2014/main" id="{79632116-25AC-D9E4-8F43-BECD53BBF09B}"/>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2BB1724A-DBA6-31D1-79AD-A65DB70F4D97}"/>
              </a:ext>
            </a:extLst>
          </p:cNvPr>
          <p:cNvSpPr>
            <a:spLocks noGrp="1"/>
          </p:cNvSpPr>
          <p:nvPr>
            <p:ph type="sldNum" sz="quarter" idx="12"/>
          </p:nvPr>
        </p:nvSpPr>
        <p:spPr/>
        <p:txBody>
          <a:bodyPr/>
          <a:lstStyle/>
          <a:p>
            <a:fld id="{F434492A-2B04-4C06-B2B8-2A98982ED8A0}" type="slidenum">
              <a:rPr lang="en-GB" smtClean="0"/>
              <a:t>‹#›</a:t>
            </a:fld>
            <a:endParaRPr lang="en-GB"/>
          </a:p>
        </p:txBody>
      </p:sp>
    </p:spTree>
    <p:extLst>
      <p:ext uri="{BB962C8B-B14F-4D97-AF65-F5344CB8AC3E}">
        <p14:creationId xmlns:p14="http://schemas.microsoft.com/office/powerpoint/2010/main" val="33617145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1673767-9697-95EB-42D6-874E615BA39A}"/>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endParaRPr lang="en-GB"/>
          </a:p>
        </p:txBody>
      </p:sp>
      <p:sp>
        <p:nvSpPr>
          <p:cNvPr id="3" name="Plassholder for tekst 2">
            <a:extLst>
              <a:ext uri="{FF2B5EF4-FFF2-40B4-BE49-F238E27FC236}">
                <a16:creationId xmlns:a16="http://schemas.microsoft.com/office/drawing/2014/main" id="{8804652B-F9EB-F252-3C19-20B1E9558A0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58F3B0DE-8CC1-B2EB-64CD-4421649DA88A}"/>
              </a:ext>
            </a:extLst>
          </p:cNvPr>
          <p:cNvSpPr>
            <a:spLocks noGrp="1"/>
          </p:cNvSpPr>
          <p:nvPr>
            <p:ph type="dt" sz="half" idx="10"/>
          </p:nvPr>
        </p:nvSpPr>
        <p:spPr/>
        <p:txBody>
          <a:bodyPr/>
          <a:lstStyle/>
          <a:p>
            <a:fld id="{31E14B10-D65D-4926-9C51-7D428205D4CB}" type="datetimeFigureOut">
              <a:rPr lang="en-GB" smtClean="0"/>
              <a:t>28/09/2026</a:t>
            </a:fld>
            <a:endParaRPr lang="en-GB"/>
          </a:p>
        </p:txBody>
      </p:sp>
      <p:sp>
        <p:nvSpPr>
          <p:cNvPr id="5" name="Plassholder for bunntekst 4">
            <a:extLst>
              <a:ext uri="{FF2B5EF4-FFF2-40B4-BE49-F238E27FC236}">
                <a16:creationId xmlns:a16="http://schemas.microsoft.com/office/drawing/2014/main" id="{FD633B0F-B385-2992-C192-717AC7302B1F}"/>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FC31F468-CB8C-F4FE-6145-65CC70CA3548}"/>
              </a:ext>
            </a:extLst>
          </p:cNvPr>
          <p:cNvSpPr>
            <a:spLocks noGrp="1"/>
          </p:cNvSpPr>
          <p:nvPr>
            <p:ph type="sldNum" sz="quarter" idx="12"/>
          </p:nvPr>
        </p:nvSpPr>
        <p:spPr/>
        <p:txBody>
          <a:bodyPr/>
          <a:lstStyle/>
          <a:p>
            <a:fld id="{F434492A-2B04-4C06-B2B8-2A98982ED8A0}" type="slidenum">
              <a:rPr lang="en-GB" smtClean="0"/>
              <a:t>‹#›</a:t>
            </a:fld>
            <a:endParaRPr lang="en-GB"/>
          </a:p>
        </p:txBody>
      </p:sp>
    </p:spTree>
    <p:extLst>
      <p:ext uri="{BB962C8B-B14F-4D97-AF65-F5344CB8AC3E}">
        <p14:creationId xmlns:p14="http://schemas.microsoft.com/office/powerpoint/2010/main" val="17366237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30E6F30-19FC-9EFD-2692-0373915C619B}"/>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8348635A-A1BD-354F-1CB7-6798F509A790}"/>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4" name="Plassholder for innhold 3">
            <a:extLst>
              <a:ext uri="{FF2B5EF4-FFF2-40B4-BE49-F238E27FC236}">
                <a16:creationId xmlns:a16="http://schemas.microsoft.com/office/drawing/2014/main" id="{7E2EE78F-3BAF-AAF8-93FF-7E9D49E61938}"/>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5" name="Plassholder for dato 4">
            <a:extLst>
              <a:ext uri="{FF2B5EF4-FFF2-40B4-BE49-F238E27FC236}">
                <a16:creationId xmlns:a16="http://schemas.microsoft.com/office/drawing/2014/main" id="{DF0E5B44-89AD-3DEB-B2BC-DC08DD851888}"/>
              </a:ext>
            </a:extLst>
          </p:cNvPr>
          <p:cNvSpPr>
            <a:spLocks noGrp="1"/>
          </p:cNvSpPr>
          <p:nvPr>
            <p:ph type="dt" sz="half" idx="10"/>
          </p:nvPr>
        </p:nvSpPr>
        <p:spPr/>
        <p:txBody>
          <a:bodyPr/>
          <a:lstStyle/>
          <a:p>
            <a:fld id="{31E14B10-D65D-4926-9C51-7D428205D4CB}" type="datetimeFigureOut">
              <a:rPr lang="en-GB" smtClean="0"/>
              <a:t>28/09/2026</a:t>
            </a:fld>
            <a:endParaRPr lang="en-GB"/>
          </a:p>
        </p:txBody>
      </p:sp>
      <p:sp>
        <p:nvSpPr>
          <p:cNvPr id="6" name="Plassholder for bunntekst 5">
            <a:extLst>
              <a:ext uri="{FF2B5EF4-FFF2-40B4-BE49-F238E27FC236}">
                <a16:creationId xmlns:a16="http://schemas.microsoft.com/office/drawing/2014/main" id="{B546C7D5-28DC-4434-D733-466EC328DE32}"/>
              </a:ext>
            </a:extLst>
          </p:cNvPr>
          <p:cNvSpPr>
            <a:spLocks noGrp="1"/>
          </p:cNvSpPr>
          <p:nvPr>
            <p:ph type="ftr" sz="quarter" idx="11"/>
          </p:nvPr>
        </p:nvSpPr>
        <p:spPr/>
        <p:txBody>
          <a:bodyPr/>
          <a:lstStyle/>
          <a:p>
            <a:endParaRPr lang="en-GB"/>
          </a:p>
        </p:txBody>
      </p:sp>
      <p:sp>
        <p:nvSpPr>
          <p:cNvPr id="7" name="Plassholder for lysbildenummer 6">
            <a:extLst>
              <a:ext uri="{FF2B5EF4-FFF2-40B4-BE49-F238E27FC236}">
                <a16:creationId xmlns:a16="http://schemas.microsoft.com/office/drawing/2014/main" id="{0044ABFB-2B8F-6884-9BF7-54D73DED03D6}"/>
              </a:ext>
            </a:extLst>
          </p:cNvPr>
          <p:cNvSpPr>
            <a:spLocks noGrp="1"/>
          </p:cNvSpPr>
          <p:nvPr>
            <p:ph type="sldNum" sz="quarter" idx="12"/>
          </p:nvPr>
        </p:nvSpPr>
        <p:spPr/>
        <p:txBody>
          <a:bodyPr/>
          <a:lstStyle/>
          <a:p>
            <a:fld id="{F434492A-2B04-4C06-B2B8-2A98982ED8A0}" type="slidenum">
              <a:rPr lang="en-GB" smtClean="0"/>
              <a:t>‹#›</a:t>
            </a:fld>
            <a:endParaRPr lang="en-GB"/>
          </a:p>
        </p:txBody>
      </p:sp>
    </p:spTree>
    <p:extLst>
      <p:ext uri="{BB962C8B-B14F-4D97-AF65-F5344CB8AC3E}">
        <p14:creationId xmlns:p14="http://schemas.microsoft.com/office/powerpoint/2010/main" val="2312594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4AC6E72-BDBB-DD31-77C2-7E28F1C46673}"/>
              </a:ext>
            </a:extLst>
          </p:cNvPr>
          <p:cNvSpPr>
            <a:spLocks noGrp="1"/>
          </p:cNvSpPr>
          <p:nvPr>
            <p:ph type="title"/>
          </p:nvPr>
        </p:nvSpPr>
        <p:spPr>
          <a:xfrm>
            <a:off x="839788" y="365125"/>
            <a:ext cx="10515600" cy="1325563"/>
          </a:xfrm>
        </p:spPr>
        <p:txBody>
          <a:bodyPr/>
          <a:lstStyle/>
          <a:p>
            <a:r>
              <a:rPr lang="nb-NO"/>
              <a:t>Klikk for å redigere tittelstil</a:t>
            </a:r>
            <a:endParaRPr lang="en-GB"/>
          </a:p>
        </p:txBody>
      </p:sp>
      <p:sp>
        <p:nvSpPr>
          <p:cNvPr id="3" name="Plassholder for tekst 2">
            <a:extLst>
              <a:ext uri="{FF2B5EF4-FFF2-40B4-BE49-F238E27FC236}">
                <a16:creationId xmlns:a16="http://schemas.microsoft.com/office/drawing/2014/main" id="{46268741-91B3-D689-BA94-F919133806F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AAE80E32-9E80-AEF2-BAE0-BF63F4DB9661}"/>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5" name="Plassholder for tekst 4">
            <a:extLst>
              <a:ext uri="{FF2B5EF4-FFF2-40B4-BE49-F238E27FC236}">
                <a16:creationId xmlns:a16="http://schemas.microsoft.com/office/drawing/2014/main" id="{8C3668D2-EAD3-3401-F0C5-2FF27405879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DB82CC82-FD0B-662B-5F84-966A51A9B93D}"/>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7" name="Plassholder for dato 6">
            <a:extLst>
              <a:ext uri="{FF2B5EF4-FFF2-40B4-BE49-F238E27FC236}">
                <a16:creationId xmlns:a16="http://schemas.microsoft.com/office/drawing/2014/main" id="{EAF03491-0520-C71A-98CF-17A2945E3E3B}"/>
              </a:ext>
            </a:extLst>
          </p:cNvPr>
          <p:cNvSpPr>
            <a:spLocks noGrp="1"/>
          </p:cNvSpPr>
          <p:nvPr>
            <p:ph type="dt" sz="half" idx="10"/>
          </p:nvPr>
        </p:nvSpPr>
        <p:spPr/>
        <p:txBody>
          <a:bodyPr/>
          <a:lstStyle/>
          <a:p>
            <a:fld id="{31E14B10-D65D-4926-9C51-7D428205D4CB}" type="datetimeFigureOut">
              <a:rPr lang="en-GB" smtClean="0"/>
              <a:t>28/09/2026</a:t>
            </a:fld>
            <a:endParaRPr lang="en-GB"/>
          </a:p>
        </p:txBody>
      </p:sp>
      <p:sp>
        <p:nvSpPr>
          <p:cNvPr id="8" name="Plassholder for bunntekst 7">
            <a:extLst>
              <a:ext uri="{FF2B5EF4-FFF2-40B4-BE49-F238E27FC236}">
                <a16:creationId xmlns:a16="http://schemas.microsoft.com/office/drawing/2014/main" id="{21DAD16D-8CF6-BE89-A14F-9EAE2AA9E597}"/>
              </a:ext>
            </a:extLst>
          </p:cNvPr>
          <p:cNvSpPr>
            <a:spLocks noGrp="1"/>
          </p:cNvSpPr>
          <p:nvPr>
            <p:ph type="ftr" sz="quarter" idx="11"/>
          </p:nvPr>
        </p:nvSpPr>
        <p:spPr/>
        <p:txBody>
          <a:bodyPr/>
          <a:lstStyle/>
          <a:p>
            <a:endParaRPr lang="en-GB"/>
          </a:p>
        </p:txBody>
      </p:sp>
      <p:sp>
        <p:nvSpPr>
          <p:cNvPr id="9" name="Plassholder for lysbildenummer 8">
            <a:extLst>
              <a:ext uri="{FF2B5EF4-FFF2-40B4-BE49-F238E27FC236}">
                <a16:creationId xmlns:a16="http://schemas.microsoft.com/office/drawing/2014/main" id="{88410EFD-79D6-055E-3018-35BA0895B3F7}"/>
              </a:ext>
            </a:extLst>
          </p:cNvPr>
          <p:cNvSpPr>
            <a:spLocks noGrp="1"/>
          </p:cNvSpPr>
          <p:nvPr>
            <p:ph type="sldNum" sz="quarter" idx="12"/>
          </p:nvPr>
        </p:nvSpPr>
        <p:spPr/>
        <p:txBody>
          <a:bodyPr/>
          <a:lstStyle/>
          <a:p>
            <a:fld id="{F434492A-2B04-4C06-B2B8-2A98982ED8A0}" type="slidenum">
              <a:rPr lang="en-GB" smtClean="0"/>
              <a:t>‹#›</a:t>
            </a:fld>
            <a:endParaRPr lang="en-GB"/>
          </a:p>
        </p:txBody>
      </p:sp>
    </p:spTree>
    <p:extLst>
      <p:ext uri="{BB962C8B-B14F-4D97-AF65-F5344CB8AC3E}">
        <p14:creationId xmlns:p14="http://schemas.microsoft.com/office/powerpoint/2010/main" val="24624092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99B59A5-3897-D3A4-91D1-3CD2F49DC801}"/>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6A626C3E-ACC5-CD7D-C1E7-96B798491D0B}"/>
              </a:ext>
            </a:extLst>
          </p:cNvPr>
          <p:cNvSpPr>
            <a:spLocks noGrp="1"/>
          </p:cNvSpPr>
          <p:nvPr>
            <p:ph type="dt" sz="half" idx="10"/>
          </p:nvPr>
        </p:nvSpPr>
        <p:spPr/>
        <p:txBody>
          <a:bodyPr/>
          <a:lstStyle/>
          <a:p>
            <a:fld id="{31E14B10-D65D-4926-9C51-7D428205D4CB}" type="datetimeFigureOut">
              <a:rPr lang="en-GB" smtClean="0"/>
              <a:t>28/09/2026</a:t>
            </a:fld>
            <a:endParaRPr lang="en-GB"/>
          </a:p>
        </p:txBody>
      </p:sp>
      <p:sp>
        <p:nvSpPr>
          <p:cNvPr id="4" name="Plassholder for bunntekst 3">
            <a:extLst>
              <a:ext uri="{FF2B5EF4-FFF2-40B4-BE49-F238E27FC236}">
                <a16:creationId xmlns:a16="http://schemas.microsoft.com/office/drawing/2014/main" id="{0872AF22-E1B2-1479-3637-8F85765A6D05}"/>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854ADE5-4E87-689E-C6F7-F6EDAB49F434}"/>
              </a:ext>
            </a:extLst>
          </p:cNvPr>
          <p:cNvSpPr>
            <a:spLocks noGrp="1"/>
          </p:cNvSpPr>
          <p:nvPr>
            <p:ph type="sldNum" sz="quarter" idx="12"/>
          </p:nvPr>
        </p:nvSpPr>
        <p:spPr/>
        <p:txBody>
          <a:bodyPr/>
          <a:lstStyle/>
          <a:p>
            <a:fld id="{F434492A-2B04-4C06-B2B8-2A98982ED8A0}" type="slidenum">
              <a:rPr lang="en-GB" smtClean="0"/>
              <a:t>‹#›</a:t>
            </a:fld>
            <a:endParaRPr lang="en-GB"/>
          </a:p>
        </p:txBody>
      </p:sp>
    </p:spTree>
    <p:extLst>
      <p:ext uri="{BB962C8B-B14F-4D97-AF65-F5344CB8AC3E}">
        <p14:creationId xmlns:p14="http://schemas.microsoft.com/office/powerpoint/2010/main" val="7053238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394E407D-A78F-3A2A-0205-D06A1C70DB01}"/>
              </a:ext>
            </a:extLst>
          </p:cNvPr>
          <p:cNvSpPr>
            <a:spLocks noGrp="1"/>
          </p:cNvSpPr>
          <p:nvPr>
            <p:ph type="dt" sz="half" idx="10"/>
          </p:nvPr>
        </p:nvSpPr>
        <p:spPr/>
        <p:txBody>
          <a:bodyPr/>
          <a:lstStyle/>
          <a:p>
            <a:fld id="{31E14B10-D65D-4926-9C51-7D428205D4CB}" type="datetimeFigureOut">
              <a:rPr lang="en-GB" smtClean="0"/>
              <a:t>28/09/2026</a:t>
            </a:fld>
            <a:endParaRPr lang="en-GB"/>
          </a:p>
        </p:txBody>
      </p:sp>
      <p:sp>
        <p:nvSpPr>
          <p:cNvPr id="3" name="Plassholder for bunntekst 2">
            <a:extLst>
              <a:ext uri="{FF2B5EF4-FFF2-40B4-BE49-F238E27FC236}">
                <a16:creationId xmlns:a16="http://schemas.microsoft.com/office/drawing/2014/main" id="{2D78BE26-BB02-7302-4621-4FA42B96749B}"/>
              </a:ext>
            </a:extLst>
          </p:cNvPr>
          <p:cNvSpPr>
            <a:spLocks noGrp="1"/>
          </p:cNvSpPr>
          <p:nvPr>
            <p:ph type="ftr" sz="quarter" idx="11"/>
          </p:nvPr>
        </p:nvSpPr>
        <p:spPr/>
        <p:txBody>
          <a:bodyPr/>
          <a:lstStyle/>
          <a:p>
            <a:endParaRPr lang="en-GB"/>
          </a:p>
        </p:txBody>
      </p:sp>
      <p:sp>
        <p:nvSpPr>
          <p:cNvPr id="4" name="Plassholder for lysbildenummer 3">
            <a:extLst>
              <a:ext uri="{FF2B5EF4-FFF2-40B4-BE49-F238E27FC236}">
                <a16:creationId xmlns:a16="http://schemas.microsoft.com/office/drawing/2014/main" id="{0D391B02-7CAA-D749-3462-73ABCC1164E5}"/>
              </a:ext>
            </a:extLst>
          </p:cNvPr>
          <p:cNvSpPr>
            <a:spLocks noGrp="1"/>
          </p:cNvSpPr>
          <p:nvPr>
            <p:ph type="sldNum" sz="quarter" idx="12"/>
          </p:nvPr>
        </p:nvSpPr>
        <p:spPr/>
        <p:txBody>
          <a:bodyPr/>
          <a:lstStyle/>
          <a:p>
            <a:fld id="{F434492A-2B04-4C06-B2B8-2A98982ED8A0}" type="slidenum">
              <a:rPr lang="en-GB" smtClean="0"/>
              <a:t>‹#›</a:t>
            </a:fld>
            <a:endParaRPr lang="en-GB"/>
          </a:p>
        </p:txBody>
      </p:sp>
    </p:spTree>
    <p:extLst>
      <p:ext uri="{BB962C8B-B14F-4D97-AF65-F5344CB8AC3E}">
        <p14:creationId xmlns:p14="http://schemas.microsoft.com/office/powerpoint/2010/main" val="31914630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402B5BA-8061-824C-B4D9-8F96A30A6558}"/>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255F797D-E6AF-E378-47F2-AE2E29DDD81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4" name="Plassholder for tekst 3">
            <a:extLst>
              <a:ext uri="{FF2B5EF4-FFF2-40B4-BE49-F238E27FC236}">
                <a16:creationId xmlns:a16="http://schemas.microsoft.com/office/drawing/2014/main" id="{455E19DC-0109-F052-031D-AC5C8DEEA04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64E60064-A234-D252-EDB1-C26E14E89D37}"/>
              </a:ext>
            </a:extLst>
          </p:cNvPr>
          <p:cNvSpPr>
            <a:spLocks noGrp="1"/>
          </p:cNvSpPr>
          <p:nvPr>
            <p:ph type="dt" sz="half" idx="10"/>
          </p:nvPr>
        </p:nvSpPr>
        <p:spPr/>
        <p:txBody>
          <a:bodyPr/>
          <a:lstStyle/>
          <a:p>
            <a:fld id="{31E14B10-D65D-4926-9C51-7D428205D4CB}" type="datetimeFigureOut">
              <a:rPr lang="en-GB" smtClean="0"/>
              <a:t>28/09/2026</a:t>
            </a:fld>
            <a:endParaRPr lang="en-GB"/>
          </a:p>
        </p:txBody>
      </p:sp>
      <p:sp>
        <p:nvSpPr>
          <p:cNvPr id="6" name="Plassholder for bunntekst 5">
            <a:extLst>
              <a:ext uri="{FF2B5EF4-FFF2-40B4-BE49-F238E27FC236}">
                <a16:creationId xmlns:a16="http://schemas.microsoft.com/office/drawing/2014/main" id="{4BA64F18-DEAD-E260-0BC5-C8038264C235}"/>
              </a:ext>
            </a:extLst>
          </p:cNvPr>
          <p:cNvSpPr>
            <a:spLocks noGrp="1"/>
          </p:cNvSpPr>
          <p:nvPr>
            <p:ph type="ftr" sz="quarter" idx="11"/>
          </p:nvPr>
        </p:nvSpPr>
        <p:spPr/>
        <p:txBody>
          <a:bodyPr/>
          <a:lstStyle/>
          <a:p>
            <a:endParaRPr lang="en-GB"/>
          </a:p>
        </p:txBody>
      </p:sp>
      <p:sp>
        <p:nvSpPr>
          <p:cNvPr id="7" name="Plassholder for lysbildenummer 6">
            <a:extLst>
              <a:ext uri="{FF2B5EF4-FFF2-40B4-BE49-F238E27FC236}">
                <a16:creationId xmlns:a16="http://schemas.microsoft.com/office/drawing/2014/main" id="{C47FFABB-80EC-0B75-395E-3016FFC4D37F}"/>
              </a:ext>
            </a:extLst>
          </p:cNvPr>
          <p:cNvSpPr>
            <a:spLocks noGrp="1"/>
          </p:cNvSpPr>
          <p:nvPr>
            <p:ph type="sldNum" sz="quarter" idx="12"/>
          </p:nvPr>
        </p:nvSpPr>
        <p:spPr/>
        <p:txBody>
          <a:bodyPr/>
          <a:lstStyle/>
          <a:p>
            <a:fld id="{F434492A-2B04-4C06-B2B8-2A98982ED8A0}" type="slidenum">
              <a:rPr lang="en-GB" smtClean="0"/>
              <a:t>‹#›</a:t>
            </a:fld>
            <a:endParaRPr lang="en-GB"/>
          </a:p>
        </p:txBody>
      </p:sp>
    </p:spTree>
    <p:extLst>
      <p:ext uri="{BB962C8B-B14F-4D97-AF65-F5344CB8AC3E}">
        <p14:creationId xmlns:p14="http://schemas.microsoft.com/office/powerpoint/2010/main" val="34553242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BF93422-23EE-046B-D4B6-B068A3A6547E}"/>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endParaRPr lang="en-GB"/>
          </a:p>
        </p:txBody>
      </p:sp>
      <p:sp>
        <p:nvSpPr>
          <p:cNvPr id="3" name="Plassholder for bilde 2">
            <a:extLst>
              <a:ext uri="{FF2B5EF4-FFF2-40B4-BE49-F238E27FC236}">
                <a16:creationId xmlns:a16="http://schemas.microsoft.com/office/drawing/2014/main" id="{7C7449A9-5F63-620D-AD41-6346A970008E}"/>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Plassholder for tekst 3">
            <a:extLst>
              <a:ext uri="{FF2B5EF4-FFF2-40B4-BE49-F238E27FC236}">
                <a16:creationId xmlns:a16="http://schemas.microsoft.com/office/drawing/2014/main" id="{8F64C56F-0D37-9632-1B30-67346DACAD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7F94C154-63AF-6183-91B9-C51662A5DB30}"/>
              </a:ext>
            </a:extLst>
          </p:cNvPr>
          <p:cNvSpPr>
            <a:spLocks noGrp="1"/>
          </p:cNvSpPr>
          <p:nvPr>
            <p:ph type="dt" sz="half" idx="10"/>
          </p:nvPr>
        </p:nvSpPr>
        <p:spPr/>
        <p:txBody>
          <a:bodyPr/>
          <a:lstStyle/>
          <a:p>
            <a:fld id="{31E14B10-D65D-4926-9C51-7D428205D4CB}" type="datetimeFigureOut">
              <a:rPr lang="en-GB" smtClean="0"/>
              <a:t>28/09/2026</a:t>
            </a:fld>
            <a:endParaRPr lang="en-GB"/>
          </a:p>
        </p:txBody>
      </p:sp>
      <p:sp>
        <p:nvSpPr>
          <p:cNvPr id="6" name="Plassholder for bunntekst 5">
            <a:extLst>
              <a:ext uri="{FF2B5EF4-FFF2-40B4-BE49-F238E27FC236}">
                <a16:creationId xmlns:a16="http://schemas.microsoft.com/office/drawing/2014/main" id="{8DC0851B-B66A-A799-28BD-64008E57E028}"/>
              </a:ext>
            </a:extLst>
          </p:cNvPr>
          <p:cNvSpPr>
            <a:spLocks noGrp="1"/>
          </p:cNvSpPr>
          <p:nvPr>
            <p:ph type="ftr" sz="quarter" idx="11"/>
          </p:nvPr>
        </p:nvSpPr>
        <p:spPr/>
        <p:txBody>
          <a:bodyPr/>
          <a:lstStyle/>
          <a:p>
            <a:endParaRPr lang="en-GB"/>
          </a:p>
        </p:txBody>
      </p:sp>
      <p:sp>
        <p:nvSpPr>
          <p:cNvPr id="7" name="Plassholder for lysbildenummer 6">
            <a:extLst>
              <a:ext uri="{FF2B5EF4-FFF2-40B4-BE49-F238E27FC236}">
                <a16:creationId xmlns:a16="http://schemas.microsoft.com/office/drawing/2014/main" id="{27C31DC2-6071-59EE-25E8-0AB2730A8F05}"/>
              </a:ext>
            </a:extLst>
          </p:cNvPr>
          <p:cNvSpPr>
            <a:spLocks noGrp="1"/>
          </p:cNvSpPr>
          <p:nvPr>
            <p:ph type="sldNum" sz="quarter" idx="12"/>
          </p:nvPr>
        </p:nvSpPr>
        <p:spPr/>
        <p:txBody>
          <a:bodyPr/>
          <a:lstStyle/>
          <a:p>
            <a:fld id="{F434492A-2B04-4C06-B2B8-2A98982ED8A0}" type="slidenum">
              <a:rPr lang="en-GB" smtClean="0"/>
              <a:t>‹#›</a:t>
            </a:fld>
            <a:endParaRPr lang="en-GB"/>
          </a:p>
        </p:txBody>
      </p:sp>
    </p:spTree>
    <p:extLst>
      <p:ext uri="{BB962C8B-B14F-4D97-AF65-F5344CB8AC3E}">
        <p14:creationId xmlns:p14="http://schemas.microsoft.com/office/powerpoint/2010/main" val="37688486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B546926-AD9A-91B2-6442-5AC9108C50E0}"/>
              </a:ext>
            </a:extLst>
          </p:cNvPr>
          <p:cNvSpPr>
            <a:spLocks noGrp="1"/>
          </p:cNvSpPr>
          <p:nvPr>
            <p:ph type="title"/>
          </p:nvPr>
        </p:nvSpPr>
        <p:spPr/>
        <p:txBody>
          <a:bodyPr/>
          <a:lstStyle/>
          <a:p>
            <a:r>
              <a:rPr lang="nb-NO"/>
              <a:t>Klikk for å redigere tittelstil</a:t>
            </a:r>
            <a:endParaRPr lang="en-GB"/>
          </a:p>
        </p:txBody>
      </p:sp>
      <p:sp>
        <p:nvSpPr>
          <p:cNvPr id="3" name="Plassholder for loddrett tekst 2">
            <a:extLst>
              <a:ext uri="{FF2B5EF4-FFF2-40B4-BE49-F238E27FC236}">
                <a16:creationId xmlns:a16="http://schemas.microsoft.com/office/drawing/2014/main" id="{956BE03E-D5CE-B9FF-984C-0810340657E3}"/>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4" name="Plassholder for dato 3">
            <a:extLst>
              <a:ext uri="{FF2B5EF4-FFF2-40B4-BE49-F238E27FC236}">
                <a16:creationId xmlns:a16="http://schemas.microsoft.com/office/drawing/2014/main" id="{97A505EC-1FA2-3F86-9737-0271AA6FB6DB}"/>
              </a:ext>
            </a:extLst>
          </p:cNvPr>
          <p:cNvSpPr>
            <a:spLocks noGrp="1"/>
          </p:cNvSpPr>
          <p:nvPr>
            <p:ph type="dt" sz="half" idx="10"/>
          </p:nvPr>
        </p:nvSpPr>
        <p:spPr/>
        <p:txBody>
          <a:bodyPr/>
          <a:lstStyle/>
          <a:p>
            <a:fld id="{31E14B10-D65D-4926-9C51-7D428205D4CB}" type="datetimeFigureOut">
              <a:rPr lang="en-GB" smtClean="0"/>
              <a:t>28/09/2026</a:t>
            </a:fld>
            <a:endParaRPr lang="en-GB"/>
          </a:p>
        </p:txBody>
      </p:sp>
      <p:sp>
        <p:nvSpPr>
          <p:cNvPr id="5" name="Plassholder for bunntekst 4">
            <a:extLst>
              <a:ext uri="{FF2B5EF4-FFF2-40B4-BE49-F238E27FC236}">
                <a16:creationId xmlns:a16="http://schemas.microsoft.com/office/drawing/2014/main" id="{FDBB12F6-11EF-FE20-04B8-DB7CAA62B6C2}"/>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7308F2AD-516D-E82E-7648-1AC05C0EF086}"/>
              </a:ext>
            </a:extLst>
          </p:cNvPr>
          <p:cNvSpPr>
            <a:spLocks noGrp="1"/>
          </p:cNvSpPr>
          <p:nvPr>
            <p:ph type="sldNum" sz="quarter" idx="12"/>
          </p:nvPr>
        </p:nvSpPr>
        <p:spPr/>
        <p:txBody>
          <a:bodyPr/>
          <a:lstStyle/>
          <a:p>
            <a:fld id="{F434492A-2B04-4C06-B2B8-2A98982ED8A0}" type="slidenum">
              <a:rPr lang="en-GB" smtClean="0"/>
              <a:t>‹#›</a:t>
            </a:fld>
            <a:endParaRPr lang="en-GB"/>
          </a:p>
        </p:txBody>
      </p:sp>
    </p:spTree>
    <p:extLst>
      <p:ext uri="{BB962C8B-B14F-4D97-AF65-F5344CB8AC3E}">
        <p14:creationId xmlns:p14="http://schemas.microsoft.com/office/powerpoint/2010/main" val="25255554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05A5AD9C-2A74-510E-0E0A-6204C4B6F460}"/>
              </a:ext>
            </a:extLst>
          </p:cNvPr>
          <p:cNvSpPr>
            <a:spLocks noGrp="1"/>
          </p:cNvSpPr>
          <p:nvPr>
            <p:ph type="title" orient="vert"/>
          </p:nvPr>
        </p:nvSpPr>
        <p:spPr>
          <a:xfrm>
            <a:off x="8724900" y="365125"/>
            <a:ext cx="2628900" cy="5811838"/>
          </a:xfrm>
        </p:spPr>
        <p:txBody>
          <a:bodyPr vert="eaVert"/>
          <a:lstStyle/>
          <a:p>
            <a:r>
              <a:rPr lang="nb-NO"/>
              <a:t>Klikk for å redigere tittelstil</a:t>
            </a:r>
            <a:endParaRPr lang="en-GB"/>
          </a:p>
        </p:txBody>
      </p:sp>
      <p:sp>
        <p:nvSpPr>
          <p:cNvPr id="3" name="Plassholder for loddrett tekst 2">
            <a:extLst>
              <a:ext uri="{FF2B5EF4-FFF2-40B4-BE49-F238E27FC236}">
                <a16:creationId xmlns:a16="http://schemas.microsoft.com/office/drawing/2014/main" id="{4499D948-3D75-70F7-F67E-67059E4F07BB}"/>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4" name="Plassholder for dato 3">
            <a:extLst>
              <a:ext uri="{FF2B5EF4-FFF2-40B4-BE49-F238E27FC236}">
                <a16:creationId xmlns:a16="http://schemas.microsoft.com/office/drawing/2014/main" id="{65A42408-3E0B-9EB4-4F79-C46F9B03F7D0}"/>
              </a:ext>
            </a:extLst>
          </p:cNvPr>
          <p:cNvSpPr>
            <a:spLocks noGrp="1"/>
          </p:cNvSpPr>
          <p:nvPr>
            <p:ph type="dt" sz="half" idx="10"/>
          </p:nvPr>
        </p:nvSpPr>
        <p:spPr/>
        <p:txBody>
          <a:bodyPr/>
          <a:lstStyle/>
          <a:p>
            <a:fld id="{31E14B10-D65D-4926-9C51-7D428205D4CB}" type="datetimeFigureOut">
              <a:rPr lang="en-GB" smtClean="0"/>
              <a:t>28/09/2026</a:t>
            </a:fld>
            <a:endParaRPr lang="en-GB"/>
          </a:p>
        </p:txBody>
      </p:sp>
      <p:sp>
        <p:nvSpPr>
          <p:cNvPr id="5" name="Plassholder for bunntekst 4">
            <a:extLst>
              <a:ext uri="{FF2B5EF4-FFF2-40B4-BE49-F238E27FC236}">
                <a16:creationId xmlns:a16="http://schemas.microsoft.com/office/drawing/2014/main" id="{FF4FE796-168A-803D-99E2-9BD3C3CA0AD9}"/>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976272B1-0DFB-F13F-C621-C1A5C5DCFD31}"/>
              </a:ext>
            </a:extLst>
          </p:cNvPr>
          <p:cNvSpPr>
            <a:spLocks noGrp="1"/>
          </p:cNvSpPr>
          <p:nvPr>
            <p:ph type="sldNum" sz="quarter" idx="12"/>
          </p:nvPr>
        </p:nvSpPr>
        <p:spPr/>
        <p:txBody>
          <a:bodyPr/>
          <a:lstStyle/>
          <a:p>
            <a:fld id="{F434492A-2B04-4C06-B2B8-2A98982ED8A0}" type="slidenum">
              <a:rPr lang="en-GB" smtClean="0"/>
              <a:t>‹#›</a:t>
            </a:fld>
            <a:endParaRPr lang="en-GB"/>
          </a:p>
        </p:txBody>
      </p:sp>
    </p:spTree>
    <p:extLst>
      <p:ext uri="{BB962C8B-B14F-4D97-AF65-F5344CB8AC3E}">
        <p14:creationId xmlns:p14="http://schemas.microsoft.com/office/powerpoint/2010/main" val="42005703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E676DFC3-2E46-16C9-8E67-00FB79BF7C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endParaRPr lang="en-GB"/>
          </a:p>
        </p:txBody>
      </p:sp>
      <p:sp>
        <p:nvSpPr>
          <p:cNvPr id="3" name="Plassholder for tekst 2">
            <a:extLst>
              <a:ext uri="{FF2B5EF4-FFF2-40B4-BE49-F238E27FC236}">
                <a16:creationId xmlns:a16="http://schemas.microsoft.com/office/drawing/2014/main" id="{8009FF4C-6AA9-0979-E7B5-885EACFA5EA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4" name="Plassholder for dato 3">
            <a:extLst>
              <a:ext uri="{FF2B5EF4-FFF2-40B4-BE49-F238E27FC236}">
                <a16:creationId xmlns:a16="http://schemas.microsoft.com/office/drawing/2014/main" id="{1A955C0B-16C4-78BA-8424-D259BA12FE2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1E14B10-D65D-4926-9C51-7D428205D4CB}" type="datetimeFigureOut">
              <a:rPr lang="en-GB" smtClean="0"/>
              <a:t>28/09/2026</a:t>
            </a:fld>
            <a:endParaRPr lang="en-GB"/>
          </a:p>
        </p:txBody>
      </p:sp>
      <p:sp>
        <p:nvSpPr>
          <p:cNvPr id="5" name="Plassholder for bunntekst 4">
            <a:extLst>
              <a:ext uri="{FF2B5EF4-FFF2-40B4-BE49-F238E27FC236}">
                <a16:creationId xmlns:a16="http://schemas.microsoft.com/office/drawing/2014/main" id="{DBD8AF52-DDF7-22FE-52EE-44890B20A31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Plassholder for lysbildenummer 5">
            <a:extLst>
              <a:ext uri="{FF2B5EF4-FFF2-40B4-BE49-F238E27FC236}">
                <a16:creationId xmlns:a16="http://schemas.microsoft.com/office/drawing/2014/main" id="{1C3C1287-DFBA-A9DF-9E59-F240D69D723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434492A-2B04-4C06-B2B8-2A98982ED8A0}" type="slidenum">
              <a:rPr lang="en-GB" smtClean="0"/>
              <a:t>‹#›</a:t>
            </a:fld>
            <a:endParaRPr lang="en-GB"/>
          </a:p>
        </p:txBody>
      </p:sp>
    </p:spTree>
    <p:extLst>
      <p:ext uri="{BB962C8B-B14F-4D97-AF65-F5344CB8AC3E}">
        <p14:creationId xmlns:p14="http://schemas.microsoft.com/office/powerpoint/2010/main" val="950037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C5F507EF-C41C-9640-A604-CE9E6D75DBA1}"/>
              </a:ext>
            </a:extLst>
          </p:cNvPr>
          <p:cNvPicPr>
            <a:picLocks noChangeAspect="1"/>
          </p:cNvPicPr>
          <p:nvPr/>
        </p:nvPicPr>
        <p:blipFill>
          <a:blip r:embed="rId2"/>
          <a:stretch>
            <a:fillRect/>
          </a:stretch>
        </p:blipFill>
        <p:spPr>
          <a:xfrm>
            <a:off x="6883" y="0"/>
            <a:ext cx="12178234" cy="6858000"/>
          </a:xfrm>
          <a:prstGeom prst="rect">
            <a:avLst/>
          </a:prstGeom>
        </p:spPr>
      </p:pic>
      <p:pic>
        <p:nvPicPr>
          <p:cNvPr id="3" name="Picture 2">
            <a:extLst>
              <a:ext uri="{FF2B5EF4-FFF2-40B4-BE49-F238E27FC236}">
                <a16:creationId xmlns:a16="http://schemas.microsoft.com/office/drawing/2014/main" id="{0D06E9B5-C870-BDA1-B69B-3B82D3AD55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65952" y="0"/>
            <a:ext cx="2688593" cy="932688"/>
          </a:xfrm>
          <a:prstGeom prst="rect">
            <a:avLst/>
          </a:prstGeom>
        </p:spPr>
      </p:pic>
      <p:sp>
        <p:nvSpPr>
          <p:cNvPr id="7" name="Rectangle 6">
            <a:extLst>
              <a:ext uri="{FF2B5EF4-FFF2-40B4-BE49-F238E27FC236}">
                <a16:creationId xmlns:a16="http://schemas.microsoft.com/office/drawing/2014/main" id="{C7EB4BC5-27D3-A5AA-0E95-8A3E9D6BA895}"/>
              </a:ext>
            </a:extLst>
          </p:cNvPr>
          <p:cNvSpPr/>
          <p:nvPr/>
        </p:nvSpPr>
        <p:spPr>
          <a:xfrm>
            <a:off x="128784" y="6391656"/>
            <a:ext cx="1481328" cy="42976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Co-funded by the European Union logo in png for web usage">
            <a:extLst>
              <a:ext uri="{FF2B5EF4-FFF2-40B4-BE49-F238E27FC236}">
                <a16:creationId xmlns:a16="http://schemas.microsoft.com/office/drawing/2014/main" id="{306AD178-FC04-DA71-C881-6BFCBCF0E8DE}"/>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46952" y="6433955"/>
            <a:ext cx="1489944" cy="311822"/>
          </a:xfrm>
          <a:prstGeom prst="rect">
            <a:avLst/>
          </a:prstGeom>
          <a:noFill/>
          <a:ln>
            <a:noFill/>
          </a:ln>
        </p:spPr>
      </p:pic>
      <p:sp>
        <p:nvSpPr>
          <p:cNvPr id="9" name="TextBox 8">
            <a:extLst>
              <a:ext uri="{FF2B5EF4-FFF2-40B4-BE49-F238E27FC236}">
                <a16:creationId xmlns:a16="http://schemas.microsoft.com/office/drawing/2014/main" id="{20E7759D-8742-CD6F-9876-D1BF8CD15764}"/>
              </a:ext>
            </a:extLst>
          </p:cNvPr>
          <p:cNvSpPr txBox="1"/>
          <p:nvPr/>
        </p:nvSpPr>
        <p:spPr>
          <a:xfrm>
            <a:off x="1732013" y="6589866"/>
            <a:ext cx="6049531" cy="276999"/>
          </a:xfrm>
          <a:prstGeom prst="rect">
            <a:avLst/>
          </a:prstGeom>
          <a:noFill/>
        </p:spPr>
        <p:txBody>
          <a:bodyPr wrap="square">
            <a:spAutoFit/>
          </a:bodyPr>
          <a:lstStyle/>
          <a:p>
            <a:r>
              <a:rPr lang="en-GB" sz="600" b="0" i="0" dirty="0">
                <a:solidFill>
                  <a:schemeClr val="bg1"/>
                </a:solidFill>
                <a:effectLst/>
                <a:latin typeface="+mn-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GB" sz="600" dirty="0">
              <a:solidFill>
                <a:schemeClr val="bg1"/>
              </a:solidFill>
            </a:endParaRPr>
          </a:p>
        </p:txBody>
      </p:sp>
    </p:spTree>
    <p:extLst>
      <p:ext uri="{BB962C8B-B14F-4D97-AF65-F5344CB8AC3E}">
        <p14:creationId xmlns:p14="http://schemas.microsoft.com/office/powerpoint/2010/main" val="6526018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F6BDC698-1821-3D9A-5BF7-C1E774E83CB6}"/>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36487244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1B20B4DC-FBA5-EDF7-70BF-3758EAE1DC1C}"/>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32005936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5C08CE76-936D-B25E-CFA4-D03B1BAB0D4E}"/>
              </a:ext>
            </a:extLst>
          </p:cNvPr>
          <p:cNvPicPr>
            <a:picLocks noChangeAspect="1"/>
          </p:cNvPicPr>
          <p:nvPr/>
        </p:nvPicPr>
        <p:blipFill>
          <a:blip r:embed="rId2"/>
          <a:stretch>
            <a:fillRect/>
          </a:stretch>
        </p:blipFill>
        <p:spPr>
          <a:xfrm>
            <a:off x="6883" y="0"/>
            <a:ext cx="12178234" cy="6858000"/>
          </a:xfrm>
          <a:prstGeom prst="rect">
            <a:avLst/>
          </a:prstGeom>
        </p:spPr>
      </p:pic>
    </p:spTree>
    <p:extLst>
      <p:ext uri="{BB962C8B-B14F-4D97-AF65-F5344CB8AC3E}">
        <p14:creationId xmlns:p14="http://schemas.microsoft.com/office/powerpoint/2010/main" val="214485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B8822F0E-D2D8-145A-6566-59185E3AFDB1}"/>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26281359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E48B82C3-E334-6083-E892-6854E4231AB4}"/>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33474099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975CBF42-F966-8CBE-6CE7-A7A570A97E47}"/>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40255276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BD290DC7-6B89-25A9-163E-73462A6547EE}"/>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27927163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472AC901-65EE-16F1-9676-70F6CBF77767}"/>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29783362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017FC0C9-80AE-B5C5-461C-363A7A031B75}"/>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41657642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4B968BFA-F913-1223-79D7-084F1BFBFF7C}"/>
              </a:ext>
            </a:extLst>
          </p:cNvPr>
          <p:cNvPicPr>
            <a:picLocks noChangeAspect="1"/>
          </p:cNvPicPr>
          <p:nvPr/>
        </p:nvPicPr>
        <p:blipFill>
          <a:blip r:embed="rId2"/>
          <a:stretch>
            <a:fillRect/>
          </a:stretch>
        </p:blipFill>
        <p:spPr>
          <a:xfrm>
            <a:off x="6883" y="0"/>
            <a:ext cx="12178234" cy="6858000"/>
          </a:xfrm>
          <a:prstGeom prst="rect">
            <a:avLst/>
          </a:prstGeom>
        </p:spPr>
      </p:pic>
    </p:spTree>
    <p:extLst>
      <p:ext uri="{BB962C8B-B14F-4D97-AF65-F5344CB8AC3E}">
        <p14:creationId xmlns:p14="http://schemas.microsoft.com/office/powerpoint/2010/main" val="19071962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DBBC4A1E-542A-EF4E-2A70-FD3D6ABA5367}"/>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16108962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8496E892-0C8D-01DD-4E97-6CDD1D5EB686}"/>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26634664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EF5C54E3-EA59-FCBD-8A5A-DF179D904343}"/>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36084131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B8BED2E8-829E-3DD9-33D2-5C6EA0B0FC9B}"/>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33378836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6C11425C-0879-BC9C-EE8B-DD62DD084615}"/>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1359052074"/>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c6dc0c2-662f-483e-a2ac-c4906ac02010">
      <Terms xmlns="http://schemas.microsoft.com/office/infopath/2007/PartnerControls"/>
    </lcf76f155ced4ddcb4097134ff3c332f>
    <TaxCatchAll xmlns="02ef16f0-a918-4a7c-ac07-b4517a8518d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2253C9AEBC71C47A227A4829C21DF97" ma:contentTypeVersion="12" ma:contentTypeDescription="Create a new document." ma:contentTypeScope="" ma:versionID="948da17e831756da0e3d47feb86f7e78">
  <xsd:schema xmlns:xsd="http://www.w3.org/2001/XMLSchema" xmlns:xs="http://www.w3.org/2001/XMLSchema" xmlns:p="http://schemas.microsoft.com/office/2006/metadata/properties" xmlns:ns2="6c6dc0c2-662f-483e-a2ac-c4906ac02010" xmlns:ns3="02ef16f0-a918-4a7c-ac07-b4517a8518d9" targetNamespace="http://schemas.microsoft.com/office/2006/metadata/properties" ma:root="true" ma:fieldsID="b566baaa8ac705476c140648596ac4ba" ns2:_="" ns3:_="">
    <xsd:import namespace="6c6dc0c2-662f-483e-a2ac-c4906ac02010"/>
    <xsd:import namespace="02ef16f0-a918-4a7c-ac07-b4517a8518d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c6dc0c2-662f-483e-a2ac-c4906ac0201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130c09f6-3d71-40eb-857e-9c2f3277beda"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2ef16f0-a918-4a7c-ac07-b4517a8518d9"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1720744f-9884-408f-a7c8-a5d3396591a8}" ma:internalName="TaxCatchAll" ma:showField="CatchAllData" ma:web="02ef16f0-a918-4a7c-ac07-b4517a8518d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BBD78D7-F33A-4B90-B270-BFDF55B0AD8F}">
  <ds:schemaRefs>
    <ds:schemaRef ds:uri="http://schemas.microsoft.com/office/2006/metadata/properties"/>
    <ds:schemaRef ds:uri="http://schemas.microsoft.com/office/infopath/2007/PartnerControls"/>
    <ds:schemaRef ds:uri="6c6dc0c2-662f-483e-a2ac-c4906ac02010"/>
    <ds:schemaRef ds:uri="02ef16f0-a918-4a7c-ac07-b4517a8518d9"/>
  </ds:schemaRefs>
</ds:datastoreItem>
</file>

<file path=customXml/itemProps2.xml><?xml version="1.0" encoding="utf-8"?>
<ds:datastoreItem xmlns:ds="http://schemas.openxmlformats.org/officeDocument/2006/customXml" ds:itemID="{380D9AD0-4895-4E8C-94B2-8526208F798D}">
  <ds:schemaRefs>
    <ds:schemaRef ds:uri="http://schemas.microsoft.com/sharepoint/v3/contenttype/forms"/>
  </ds:schemaRefs>
</ds:datastoreItem>
</file>

<file path=customXml/itemProps3.xml><?xml version="1.0" encoding="utf-8"?>
<ds:datastoreItem xmlns:ds="http://schemas.openxmlformats.org/officeDocument/2006/customXml" ds:itemID="{C74B1617-74DE-40AE-9CA1-3FE08D5C05C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c6dc0c2-662f-483e-a2ac-c4906ac02010"/>
    <ds:schemaRef ds:uri="02ef16f0-a918-4a7c-ac07-b4517a8518d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02af9dbb-aed9-4c75-94d9-8c097730bf57}" enabled="1" method="Standard" siteId="{026cbe1f-01c4-4698-a566-2fc43ebec731}" removed="0"/>
</clbl:labelList>
</file>

<file path=docProps/app.xml><?xml version="1.0" encoding="utf-8"?>
<Properties xmlns="http://schemas.openxmlformats.org/officeDocument/2006/extended-properties" xmlns:vt="http://schemas.openxmlformats.org/officeDocument/2006/docPropsVTypes">
  <TotalTime>27</TotalTime>
  <Words>54</Words>
  <Application>Microsoft Office PowerPoint</Application>
  <PresentationFormat>Widescreen</PresentationFormat>
  <Paragraphs>1</Paragraphs>
  <Slides>16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Aptos</vt:lpstr>
      <vt:lpstr>Aptos Display</vt:lpstr>
      <vt:lpstr>Arial</vt:lpstr>
      <vt:lpstr>Office-tema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Rogaland fylkeskommune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Stella Guedes Do Nascimento Aguirre</dc:creator>
  <cp:lastModifiedBy>aine hamill</cp:lastModifiedBy>
  <cp:revision>2</cp:revision>
  <dcterms:created xsi:type="dcterms:W3CDTF">2026-09-25T10:42:50Z</dcterms:created>
  <dcterms:modified xsi:type="dcterms:W3CDTF">2026-09-28T08:40:31Z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0x01010002253C9AEBC71C47A227A4829C21DF97</vt:lpwstr>
  </property>
</Properties>
</file>