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18" autoAdjust="0"/>
    <p:restoredTop sz="94660"/>
  </p:normalViewPr>
  <p:slideViewPr>
    <p:cSldViewPr snapToGrid="0">
      <p:cViewPr varScale="1">
        <p:scale>
          <a:sx n="105" d="100"/>
          <a:sy n="105" d="100"/>
        </p:scale>
        <p:origin x="60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D809D3E-C1C9-32E0-776B-A5CD988C96D3}"/>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endParaRPr lang="en-GB"/>
          </a:p>
        </p:txBody>
      </p:sp>
      <p:sp>
        <p:nvSpPr>
          <p:cNvPr id="3" name="Undertittel 2">
            <a:extLst>
              <a:ext uri="{FF2B5EF4-FFF2-40B4-BE49-F238E27FC236}">
                <a16:creationId xmlns:a16="http://schemas.microsoft.com/office/drawing/2014/main" id="{AE0625E9-FD70-FAF6-711A-B5776C65E7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
        <p:nvSpPr>
          <p:cNvPr id="4" name="Plassholder for dato 3">
            <a:extLst>
              <a:ext uri="{FF2B5EF4-FFF2-40B4-BE49-F238E27FC236}">
                <a16:creationId xmlns:a16="http://schemas.microsoft.com/office/drawing/2014/main" id="{E6900BE4-CBD2-346D-C318-4A541AB03FD3}"/>
              </a:ext>
            </a:extLst>
          </p:cNvPr>
          <p:cNvSpPr>
            <a:spLocks noGrp="1"/>
          </p:cNvSpPr>
          <p:nvPr>
            <p:ph type="dt" sz="half" idx="10"/>
          </p:nvPr>
        </p:nvSpPr>
        <p:spPr/>
        <p:txBody>
          <a:bodyPr/>
          <a:lstStyle/>
          <a:p>
            <a:fld id="{80582A25-9AB6-4045-A5E8-D18CE96F4629}" type="datetimeFigureOut">
              <a:rPr lang="en-GB" smtClean="0"/>
              <a:t>28/09/2026</a:t>
            </a:fld>
            <a:endParaRPr lang="en-GB"/>
          </a:p>
        </p:txBody>
      </p:sp>
      <p:sp>
        <p:nvSpPr>
          <p:cNvPr id="5" name="Plassholder for bunntekst 4">
            <a:extLst>
              <a:ext uri="{FF2B5EF4-FFF2-40B4-BE49-F238E27FC236}">
                <a16:creationId xmlns:a16="http://schemas.microsoft.com/office/drawing/2014/main" id="{B989D113-FCF8-7D87-B4C4-9016375E8F0A}"/>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9C59DEC8-5E50-15E6-C226-81759D72626C}"/>
              </a:ext>
            </a:extLst>
          </p:cNvPr>
          <p:cNvSpPr>
            <a:spLocks noGrp="1"/>
          </p:cNvSpPr>
          <p:nvPr>
            <p:ph type="sldNum" sz="quarter" idx="12"/>
          </p:nvPr>
        </p:nvSpPr>
        <p:spPr/>
        <p:txBody>
          <a:bodyPr/>
          <a:lstStyle/>
          <a:p>
            <a:fld id="{AAE0FCA5-3106-4184-B5E9-176C852A1A7D}" type="slidenum">
              <a:rPr lang="en-GB" smtClean="0"/>
              <a:t>‹#›</a:t>
            </a:fld>
            <a:endParaRPr lang="en-GB"/>
          </a:p>
        </p:txBody>
      </p:sp>
    </p:spTree>
    <p:extLst>
      <p:ext uri="{BB962C8B-B14F-4D97-AF65-F5344CB8AC3E}">
        <p14:creationId xmlns:p14="http://schemas.microsoft.com/office/powerpoint/2010/main" val="8898062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7646EC5-9D02-5098-3C72-376C651B4B9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BA030218-2034-D867-BA51-5D2832A685E3}"/>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a:extLst>
              <a:ext uri="{FF2B5EF4-FFF2-40B4-BE49-F238E27FC236}">
                <a16:creationId xmlns:a16="http://schemas.microsoft.com/office/drawing/2014/main" id="{AF511361-2CBC-CE41-9E38-888E0430F025}"/>
              </a:ext>
            </a:extLst>
          </p:cNvPr>
          <p:cNvSpPr>
            <a:spLocks noGrp="1"/>
          </p:cNvSpPr>
          <p:nvPr>
            <p:ph type="dt" sz="half" idx="10"/>
          </p:nvPr>
        </p:nvSpPr>
        <p:spPr/>
        <p:txBody>
          <a:bodyPr/>
          <a:lstStyle/>
          <a:p>
            <a:fld id="{80582A25-9AB6-4045-A5E8-D18CE96F4629}" type="datetimeFigureOut">
              <a:rPr lang="en-GB" smtClean="0"/>
              <a:t>28/09/2026</a:t>
            </a:fld>
            <a:endParaRPr lang="en-GB"/>
          </a:p>
        </p:txBody>
      </p:sp>
      <p:sp>
        <p:nvSpPr>
          <p:cNvPr id="5" name="Plassholder for bunntekst 4">
            <a:extLst>
              <a:ext uri="{FF2B5EF4-FFF2-40B4-BE49-F238E27FC236}">
                <a16:creationId xmlns:a16="http://schemas.microsoft.com/office/drawing/2014/main" id="{98C7F5FC-8248-654E-5478-C52B76B5FDE3}"/>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96D75589-EB60-8C9B-4F01-7EBCA69A0B08}"/>
              </a:ext>
            </a:extLst>
          </p:cNvPr>
          <p:cNvSpPr>
            <a:spLocks noGrp="1"/>
          </p:cNvSpPr>
          <p:nvPr>
            <p:ph type="sldNum" sz="quarter" idx="12"/>
          </p:nvPr>
        </p:nvSpPr>
        <p:spPr/>
        <p:txBody>
          <a:bodyPr/>
          <a:lstStyle/>
          <a:p>
            <a:fld id="{AAE0FCA5-3106-4184-B5E9-176C852A1A7D}" type="slidenum">
              <a:rPr lang="en-GB" smtClean="0"/>
              <a:t>‹#›</a:t>
            </a:fld>
            <a:endParaRPr lang="en-GB"/>
          </a:p>
        </p:txBody>
      </p:sp>
    </p:spTree>
    <p:extLst>
      <p:ext uri="{BB962C8B-B14F-4D97-AF65-F5344CB8AC3E}">
        <p14:creationId xmlns:p14="http://schemas.microsoft.com/office/powerpoint/2010/main" val="36260536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66B2C1-96D8-C4B0-BBE6-531D42DC5EFA}"/>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endParaRPr lang="en-GB"/>
          </a:p>
        </p:txBody>
      </p:sp>
      <p:sp>
        <p:nvSpPr>
          <p:cNvPr id="3" name="Plassholder for tekst 2">
            <a:extLst>
              <a:ext uri="{FF2B5EF4-FFF2-40B4-BE49-F238E27FC236}">
                <a16:creationId xmlns:a16="http://schemas.microsoft.com/office/drawing/2014/main" id="{B2C4B6F6-FFDC-6E6D-C6D4-0452C891672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6C302FD1-2160-AC60-50DB-A7670BEF637F}"/>
              </a:ext>
            </a:extLst>
          </p:cNvPr>
          <p:cNvSpPr>
            <a:spLocks noGrp="1"/>
          </p:cNvSpPr>
          <p:nvPr>
            <p:ph type="dt" sz="half" idx="10"/>
          </p:nvPr>
        </p:nvSpPr>
        <p:spPr/>
        <p:txBody>
          <a:bodyPr/>
          <a:lstStyle/>
          <a:p>
            <a:fld id="{80582A25-9AB6-4045-A5E8-D18CE96F4629}" type="datetimeFigureOut">
              <a:rPr lang="en-GB" smtClean="0"/>
              <a:t>28/09/2026</a:t>
            </a:fld>
            <a:endParaRPr lang="en-GB"/>
          </a:p>
        </p:txBody>
      </p:sp>
      <p:sp>
        <p:nvSpPr>
          <p:cNvPr id="5" name="Plassholder for bunntekst 4">
            <a:extLst>
              <a:ext uri="{FF2B5EF4-FFF2-40B4-BE49-F238E27FC236}">
                <a16:creationId xmlns:a16="http://schemas.microsoft.com/office/drawing/2014/main" id="{3FFE4DF5-B66E-5B82-D73C-EB7669A3772F}"/>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2E3E17A2-A78F-1305-A2A8-EF443B357885}"/>
              </a:ext>
            </a:extLst>
          </p:cNvPr>
          <p:cNvSpPr>
            <a:spLocks noGrp="1"/>
          </p:cNvSpPr>
          <p:nvPr>
            <p:ph type="sldNum" sz="quarter" idx="12"/>
          </p:nvPr>
        </p:nvSpPr>
        <p:spPr/>
        <p:txBody>
          <a:bodyPr/>
          <a:lstStyle/>
          <a:p>
            <a:fld id="{AAE0FCA5-3106-4184-B5E9-176C852A1A7D}" type="slidenum">
              <a:rPr lang="en-GB" smtClean="0"/>
              <a:t>‹#›</a:t>
            </a:fld>
            <a:endParaRPr lang="en-GB"/>
          </a:p>
        </p:txBody>
      </p:sp>
    </p:spTree>
    <p:extLst>
      <p:ext uri="{BB962C8B-B14F-4D97-AF65-F5344CB8AC3E}">
        <p14:creationId xmlns:p14="http://schemas.microsoft.com/office/powerpoint/2010/main" val="2034645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4F54EE3-7906-3C41-7379-B959C3084486}"/>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D02FDA18-9F8C-B4EA-8B90-35D6214B8FC8}"/>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innhold 3">
            <a:extLst>
              <a:ext uri="{FF2B5EF4-FFF2-40B4-BE49-F238E27FC236}">
                <a16:creationId xmlns:a16="http://schemas.microsoft.com/office/drawing/2014/main" id="{FDE57A51-D87B-EB02-0EEF-CD27BF098BF6}"/>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5" name="Plassholder for dato 4">
            <a:extLst>
              <a:ext uri="{FF2B5EF4-FFF2-40B4-BE49-F238E27FC236}">
                <a16:creationId xmlns:a16="http://schemas.microsoft.com/office/drawing/2014/main" id="{D211B7E6-D6E4-29D8-7B54-AB4C3B3F0344}"/>
              </a:ext>
            </a:extLst>
          </p:cNvPr>
          <p:cNvSpPr>
            <a:spLocks noGrp="1"/>
          </p:cNvSpPr>
          <p:nvPr>
            <p:ph type="dt" sz="half" idx="10"/>
          </p:nvPr>
        </p:nvSpPr>
        <p:spPr/>
        <p:txBody>
          <a:bodyPr/>
          <a:lstStyle/>
          <a:p>
            <a:fld id="{80582A25-9AB6-4045-A5E8-D18CE96F4629}" type="datetimeFigureOut">
              <a:rPr lang="en-GB" smtClean="0"/>
              <a:t>28/09/2026</a:t>
            </a:fld>
            <a:endParaRPr lang="en-GB"/>
          </a:p>
        </p:txBody>
      </p:sp>
      <p:sp>
        <p:nvSpPr>
          <p:cNvPr id="6" name="Plassholder for bunntekst 5">
            <a:extLst>
              <a:ext uri="{FF2B5EF4-FFF2-40B4-BE49-F238E27FC236}">
                <a16:creationId xmlns:a16="http://schemas.microsoft.com/office/drawing/2014/main" id="{A53A47CD-ECB3-39D1-6531-6E5BE122A3CC}"/>
              </a:ext>
            </a:extLst>
          </p:cNvPr>
          <p:cNvSpPr>
            <a:spLocks noGrp="1"/>
          </p:cNvSpPr>
          <p:nvPr>
            <p:ph type="ftr" sz="quarter" idx="11"/>
          </p:nvPr>
        </p:nvSpPr>
        <p:spPr/>
        <p:txBody>
          <a:bodyPr/>
          <a:lstStyle/>
          <a:p>
            <a:endParaRPr lang="en-GB"/>
          </a:p>
        </p:txBody>
      </p:sp>
      <p:sp>
        <p:nvSpPr>
          <p:cNvPr id="7" name="Plassholder for lysbildenummer 6">
            <a:extLst>
              <a:ext uri="{FF2B5EF4-FFF2-40B4-BE49-F238E27FC236}">
                <a16:creationId xmlns:a16="http://schemas.microsoft.com/office/drawing/2014/main" id="{E255771A-B9A1-3123-52B7-5E8708AB81E3}"/>
              </a:ext>
            </a:extLst>
          </p:cNvPr>
          <p:cNvSpPr>
            <a:spLocks noGrp="1"/>
          </p:cNvSpPr>
          <p:nvPr>
            <p:ph type="sldNum" sz="quarter" idx="12"/>
          </p:nvPr>
        </p:nvSpPr>
        <p:spPr/>
        <p:txBody>
          <a:bodyPr/>
          <a:lstStyle/>
          <a:p>
            <a:fld id="{AAE0FCA5-3106-4184-B5E9-176C852A1A7D}" type="slidenum">
              <a:rPr lang="en-GB" smtClean="0"/>
              <a:t>‹#›</a:t>
            </a:fld>
            <a:endParaRPr lang="en-GB"/>
          </a:p>
        </p:txBody>
      </p:sp>
    </p:spTree>
    <p:extLst>
      <p:ext uri="{BB962C8B-B14F-4D97-AF65-F5344CB8AC3E}">
        <p14:creationId xmlns:p14="http://schemas.microsoft.com/office/powerpoint/2010/main" val="3157873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41BD8AA-941C-64C0-7F73-2D8464FAFD09}"/>
              </a:ext>
            </a:extLst>
          </p:cNvPr>
          <p:cNvSpPr>
            <a:spLocks noGrp="1"/>
          </p:cNvSpPr>
          <p:nvPr>
            <p:ph type="title"/>
          </p:nvPr>
        </p:nvSpPr>
        <p:spPr>
          <a:xfrm>
            <a:off x="839788" y="365125"/>
            <a:ext cx="10515600" cy="1325563"/>
          </a:xfrm>
        </p:spPr>
        <p:txBody>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326D2417-B30D-843E-5617-B9979F01D59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8C544220-FAAE-2A17-E1E9-DE5137877ECF}"/>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5" name="Plassholder for tekst 4">
            <a:extLst>
              <a:ext uri="{FF2B5EF4-FFF2-40B4-BE49-F238E27FC236}">
                <a16:creationId xmlns:a16="http://schemas.microsoft.com/office/drawing/2014/main" id="{0103A70D-0049-DEAB-05AD-E31E194EA51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7DB9F992-2CA0-511F-B474-9BCD5366FFFD}"/>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7" name="Plassholder for dato 6">
            <a:extLst>
              <a:ext uri="{FF2B5EF4-FFF2-40B4-BE49-F238E27FC236}">
                <a16:creationId xmlns:a16="http://schemas.microsoft.com/office/drawing/2014/main" id="{BBF04010-E349-F291-04FD-62E7A348387F}"/>
              </a:ext>
            </a:extLst>
          </p:cNvPr>
          <p:cNvSpPr>
            <a:spLocks noGrp="1"/>
          </p:cNvSpPr>
          <p:nvPr>
            <p:ph type="dt" sz="half" idx="10"/>
          </p:nvPr>
        </p:nvSpPr>
        <p:spPr/>
        <p:txBody>
          <a:bodyPr/>
          <a:lstStyle/>
          <a:p>
            <a:fld id="{80582A25-9AB6-4045-A5E8-D18CE96F4629}" type="datetimeFigureOut">
              <a:rPr lang="en-GB" smtClean="0"/>
              <a:t>28/09/2026</a:t>
            </a:fld>
            <a:endParaRPr lang="en-GB"/>
          </a:p>
        </p:txBody>
      </p:sp>
      <p:sp>
        <p:nvSpPr>
          <p:cNvPr id="8" name="Plassholder for bunntekst 7">
            <a:extLst>
              <a:ext uri="{FF2B5EF4-FFF2-40B4-BE49-F238E27FC236}">
                <a16:creationId xmlns:a16="http://schemas.microsoft.com/office/drawing/2014/main" id="{CC4A166C-CC46-CA15-54E1-EE10ABEE0211}"/>
              </a:ext>
            </a:extLst>
          </p:cNvPr>
          <p:cNvSpPr>
            <a:spLocks noGrp="1"/>
          </p:cNvSpPr>
          <p:nvPr>
            <p:ph type="ftr" sz="quarter" idx="11"/>
          </p:nvPr>
        </p:nvSpPr>
        <p:spPr/>
        <p:txBody>
          <a:bodyPr/>
          <a:lstStyle/>
          <a:p>
            <a:endParaRPr lang="en-GB"/>
          </a:p>
        </p:txBody>
      </p:sp>
      <p:sp>
        <p:nvSpPr>
          <p:cNvPr id="9" name="Plassholder for lysbildenummer 8">
            <a:extLst>
              <a:ext uri="{FF2B5EF4-FFF2-40B4-BE49-F238E27FC236}">
                <a16:creationId xmlns:a16="http://schemas.microsoft.com/office/drawing/2014/main" id="{898A4B0C-3322-A4D4-4044-B9142416A471}"/>
              </a:ext>
            </a:extLst>
          </p:cNvPr>
          <p:cNvSpPr>
            <a:spLocks noGrp="1"/>
          </p:cNvSpPr>
          <p:nvPr>
            <p:ph type="sldNum" sz="quarter" idx="12"/>
          </p:nvPr>
        </p:nvSpPr>
        <p:spPr/>
        <p:txBody>
          <a:bodyPr/>
          <a:lstStyle/>
          <a:p>
            <a:fld id="{AAE0FCA5-3106-4184-B5E9-176C852A1A7D}" type="slidenum">
              <a:rPr lang="en-GB" smtClean="0"/>
              <a:t>‹#›</a:t>
            </a:fld>
            <a:endParaRPr lang="en-GB"/>
          </a:p>
        </p:txBody>
      </p:sp>
    </p:spTree>
    <p:extLst>
      <p:ext uri="{BB962C8B-B14F-4D97-AF65-F5344CB8AC3E}">
        <p14:creationId xmlns:p14="http://schemas.microsoft.com/office/powerpoint/2010/main" val="33399501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3BA7FC9-9FCA-5FC4-27D2-3DBAA8CAFB6F}"/>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E798E8ED-199C-911F-C508-9BF1F045CAC0}"/>
              </a:ext>
            </a:extLst>
          </p:cNvPr>
          <p:cNvSpPr>
            <a:spLocks noGrp="1"/>
          </p:cNvSpPr>
          <p:nvPr>
            <p:ph type="dt" sz="half" idx="10"/>
          </p:nvPr>
        </p:nvSpPr>
        <p:spPr/>
        <p:txBody>
          <a:bodyPr/>
          <a:lstStyle/>
          <a:p>
            <a:fld id="{80582A25-9AB6-4045-A5E8-D18CE96F4629}" type="datetimeFigureOut">
              <a:rPr lang="en-GB" smtClean="0"/>
              <a:t>28/09/2026</a:t>
            </a:fld>
            <a:endParaRPr lang="en-GB"/>
          </a:p>
        </p:txBody>
      </p:sp>
      <p:sp>
        <p:nvSpPr>
          <p:cNvPr id="4" name="Plassholder for bunntekst 3">
            <a:extLst>
              <a:ext uri="{FF2B5EF4-FFF2-40B4-BE49-F238E27FC236}">
                <a16:creationId xmlns:a16="http://schemas.microsoft.com/office/drawing/2014/main" id="{CC038504-8BF8-B054-C264-D94D899797BB}"/>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804EE838-18D4-E6C1-A4C1-4BDB5A0E9D4D}"/>
              </a:ext>
            </a:extLst>
          </p:cNvPr>
          <p:cNvSpPr>
            <a:spLocks noGrp="1"/>
          </p:cNvSpPr>
          <p:nvPr>
            <p:ph type="sldNum" sz="quarter" idx="12"/>
          </p:nvPr>
        </p:nvSpPr>
        <p:spPr/>
        <p:txBody>
          <a:bodyPr/>
          <a:lstStyle/>
          <a:p>
            <a:fld id="{AAE0FCA5-3106-4184-B5E9-176C852A1A7D}" type="slidenum">
              <a:rPr lang="en-GB" smtClean="0"/>
              <a:t>‹#›</a:t>
            </a:fld>
            <a:endParaRPr lang="en-GB"/>
          </a:p>
        </p:txBody>
      </p:sp>
    </p:spTree>
    <p:extLst>
      <p:ext uri="{BB962C8B-B14F-4D97-AF65-F5344CB8AC3E}">
        <p14:creationId xmlns:p14="http://schemas.microsoft.com/office/powerpoint/2010/main" val="18248564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F19CC4F0-F030-94A7-71F8-4913F6E722DB}"/>
              </a:ext>
            </a:extLst>
          </p:cNvPr>
          <p:cNvSpPr>
            <a:spLocks noGrp="1"/>
          </p:cNvSpPr>
          <p:nvPr>
            <p:ph type="dt" sz="half" idx="10"/>
          </p:nvPr>
        </p:nvSpPr>
        <p:spPr/>
        <p:txBody>
          <a:bodyPr/>
          <a:lstStyle/>
          <a:p>
            <a:fld id="{80582A25-9AB6-4045-A5E8-D18CE96F4629}" type="datetimeFigureOut">
              <a:rPr lang="en-GB" smtClean="0"/>
              <a:t>28/09/2026</a:t>
            </a:fld>
            <a:endParaRPr lang="en-GB"/>
          </a:p>
        </p:txBody>
      </p:sp>
      <p:sp>
        <p:nvSpPr>
          <p:cNvPr id="3" name="Plassholder for bunntekst 2">
            <a:extLst>
              <a:ext uri="{FF2B5EF4-FFF2-40B4-BE49-F238E27FC236}">
                <a16:creationId xmlns:a16="http://schemas.microsoft.com/office/drawing/2014/main" id="{04AE05EF-118B-F9D5-B5CD-599BD27EE04F}"/>
              </a:ext>
            </a:extLst>
          </p:cNvPr>
          <p:cNvSpPr>
            <a:spLocks noGrp="1"/>
          </p:cNvSpPr>
          <p:nvPr>
            <p:ph type="ftr" sz="quarter" idx="11"/>
          </p:nvPr>
        </p:nvSpPr>
        <p:spPr/>
        <p:txBody>
          <a:bodyPr/>
          <a:lstStyle/>
          <a:p>
            <a:endParaRPr lang="en-GB"/>
          </a:p>
        </p:txBody>
      </p:sp>
      <p:sp>
        <p:nvSpPr>
          <p:cNvPr id="4" name="Plassholder for lysbildenummer 3">
            <a:extLst>
              <a:ext uri="{FF2B5EF4-FFF2-40B4-BE49-F238E27FC236}">
                <a16:creationId xmlns:a16="http://schemas.microsoft.com/office/drawing/2014/main" id="{34E2133A-D96A-3479-E61B-797ACBE8A583}"/>
              </a:ext>
            </a:extLst>
          </p:cNvPr>
          <p:cNvSpPr>
            <a:spLocks noGrp="1"/>
          </p:cNvSpPr>
          <p:nvPr>
            <p:ph type="sldNum" sz="quarter" idx="12"/>
          </p:nvPr>
        </p:nvSpPr>
        <p:spPr/>
        <p:txBody>
          <a:bodyPr/>
          <a:lstStyle/>
          <a:p>
            <a:fld id="{AAE0FCA5-3106-4184-B5E9-176C852A1A7D}" type="slidenum">
              <a:rPr lang="en-GB" smtClean="0"/>
              <a:t>‹#›</a:t>
            </a:fld>
            <a:endParaRPr lang="en-GB"/>
          </a:p>
        </p:txBody>
      </p:sp>
    </p:spTree>
    <p:extLst>
      <p:ext uri="{BB962C8B-B14F-4D97-AF65-F5344CB8AC3E}">
        <p14:creationId xmlns:p14="http://schemas.microsoft.com/office/powerpoint/2010/main" val="18761802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588FC44-CF04-3D00-0BFB-8A1B2B53375D}"/>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B8199652-D072-7477-CAD3-D390F86E3AB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tekst 3">
            <a:extLst>
              <a:ext uri="{FF2B5EF4-FFF2-40B4-BE49-F238E27FC236}">
                <a16:creationId xmlns:a16="http://schemas.microsoft.com/office/drawing/2014/main" id="{2C553753-D818-A512-BA78-B3F346516F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F514705D-D066-D672-827B-5EC99665C8FC}"/>
              </a:ext>
            </a:extLst>
          </p:cNvPr>
          <p:cNvSpPr>
            <a:spLocks noGrp="1"/>
          </p:cNvSpPr>
          <p:nvPr>
            <p:ph type="dt" sz="half" idx="10"/>
          </p:nvPr>
        </p:nvSpPr>
        <p:spPr/>
        <p:txBody>
          <a:bodyPr/>
          <a:lstStyle/>
          <a:p>
            <a:fld id="{80582A25-9AB6-4045-A5E8-D18CE96F4629}" type="datetimeFigureOut">
              <a:rPr lang="en-GB" smtClean="0"/>
              <a:t>28/09/2026</a:t>
            </a:fld>
            <a:endParaRPr lang="en-GB"/>
          </a:p>
        </p:txBody>
      </p:sp>
      <p:sp>
        <p:nvSpPr>
          <p:cNvPr id="6" name="Plassholder for bunntekst 5">
            <a:extLst>
              <a:ext uri="{FF2B5EF4-FFF2-40B4-BE49-F238E27FC236}">
                <a16:creationId xmlns:a16="http://schemas.microsoft.com/office/drawing/2014/main" id="{1C297559-083D-206B-3111-0C00EB7C0822}"/>
              </a:ext>
            </a:extLst>
          </p:cNvPr>
          <p:cNvSpPr>
            <a:spLocks noGrp="1"/>
          </p:cNvSpPr>
          <p:nvPr>
            <p:ph type="ftr" sz="quarter" idx="11"/>
          </p:nvPr>
        </p:nvSpPr>
        <p:spPr/>
        <p:txBody>
          <a:bodyPr/>
          <a:lstStyle/>
          <a:p>
            <a:endParaRPr lang="en-GB"/>
          </a:p>
        </p:txBody>
      </p:sp>
      <p:sp>
        <p:nvSpPr>
          <p:cNvPr id="7" name="Plassholder for lysbildenummer 6">
            <a:extLst>
              <a:ext uri="{FF2B5EF4-FFF2-40B4-BE49-F238E27FC236}">
                <a16:creationId xmlns:a16="http://schemas.microsoft.com/office/drawing/2014/main" id="{10786540-165D-BBFC-C36F-CA537DB4B14A}"/>
              </a:ext>
            </a:extLst>
          </p:cNvPr>
          <p:cNvSpPr>
            <a:spLocks noGrp="1"/>
          </p:cNvSpPr>
          <p:nvPr>
            <p:ph type="sldNum" sz="quarter" idx="12"/>
          </p:nvPr>
        </p:nvSpPr>
        <p:spPr/>
        <p:txBody>
          <a:bodyPr/>
          <a:lstStyle/>
          <a:p>
            <a:fld id="{AAE0FCA5-3106-4184-B5E9-176C852A1A7D}" type="slidenum">
              <a:rPr lang="en-GB" smtClean="0"/>
              <a:t>‹#›</a:t>
            </a:fld>
            <a:endParaRPr lang="en-GB"/>
          </a:p>
        </p:txBody>
      </p:sp>
    </p:spTree>
    <p:extLst>
      <p:ext uri="{BB962C8B-B14F-4D97-AF65-F5344CB8AC3E}">
        <p14:creationId xmlns:p14="http://schemas.microsoft.com/office/powerpoint/2010/main" val="4036867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010C575-CB0A-6180-C3C9-FF1F722B5624}"/>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GB"/>
          </a:p>
        </p:txBody>
      </p:sp>
      <p:sp>
        <p:nvSpPr>
          <p:cNvPr id="3" name="Plassholder for bilde 2">
            <a:extLst>
              <a:ext uri="{FF2B5EF4-FFF2-40B4-BE49-F238E27FC236}">
                <a16:creationId xmlns:a16="http://schemas.microsoft.com/office/drawing/2014/main" id="{D834B220-AC9A-25F3-AC27-6B4778A67D02}"/>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Plassholder for tekst 3">
            <a:extLst>
              <a:ext uri="{FF2B5EF4-FFF2-40B4-BE49-F238E27FC236}">
                <a16:creationId xmlns:a16="http://schemas.microsoft.com/office/drawing/2014/main" id="{10A0FB20-96AB-BA91-E128-5943801179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EC30E6E4-3FD7-668D-249B-DC37FBBAFBDA}"/>
              </a:ext>
            </a:extLst>
          </p:cNvPr>
          <p:cNvSpPr>
            <a:spLocks noGrp="1"/>
          </p:cNvSpPr>
          <p:nvPr>
            <p:ph type="dt" sz="half" idx="10"/>
          </p:nvPr>
        </p:nvSpPr>
        <p:spPr/>
        <p:txBody>
          <a:bodyPr/>
          <a:lstStyle/>
          <a:p>
            <a:fld id="{80582A25-9AB6-4045-A5E8-D18CE96F4629}" type="datetimeFigureOut">
              <a:rPr lang="en-GB" smtClean="0"/>
              <a:t>28/09/2026</a:t>
            </a:fld>
            <a:endParaRPr lang="en-GB"/>
          </a:p>
        </p:txBody>
      </p:sp>
      <p:sp>
        <p:nvSpPr>
          <p:cNvPr id="6" name="Plassholder for bunntekst 5">
            <a:extLst>
              <a:ext uri="{FF2B5EF4-FFF2-40B4-BE49-F238E27FC236}">
                <a16:creationId xmlns:a16="http://schemas.microsoft.com/office/drawing/2014/main" id="{9D907626-2E7D-A6BD-7965-F4FEAD77BC63}"/>
              </a:ext>
            </a:extLst>
          </p:cNvPr>
          <p:cNvSpPr>
            <a:spLocks noGrp="1"/>
          </p:cNvSpPr>
          <p:nvPr>
            <p:ph type="ftr" sz="quarter" idx="11"/>
          </p:nvPr>
        </p:nvSpPr>
        <p:spPr/>
        <p:txBody>
          <a:bodyPr/>
          <a:lstStyle/>
          <a:p>
            <a:endParaRPr lang="en-GB"/>
          </a:p>
        </p:txBody>
      </p:sp>
      <p:sp>
        <p:nvSpPr>
          <p:cNvPr id="7" name="Plassholder for lysbildenummer 6">
            <a:extLst>
              <a:ext uri="{FF2B5EF4-FFF2-40B4-BE49-F238E27FC236}">
                <a16:creationId xmlns:a16="http://schemas.microsoft.com/office/drawing/2014/main" id="{7C15B566-5674-B21A-6D4A-5A4E64B4EED8}"/>
              </a:ext>
            </a:extLst>
          </p:cNvPr>
          <p:cNvSpPr>
            <a:spLocks noGrp="1"/>
          </p:cNvSpPr>
          <p:nvPr>
            <p:ph type="sldNum" sz="quarter" idx="12"/>
          </p:nvPr>
        </p:nvSpPr>
        <p:spPr/>
        <p:txBody>
          <a:bodyPr/>
          <a:lstStyle/>
          <a:p>
            <a:fld id="{AAE0FCA5-3106-4184-B5E9-176C852A1A7D}" type="slidenum">
              <a:rPr lang="en-GB" smtClean="0"/>
              <a:t>‹#›</a:t>
            </a:fld>
            <a:endParaRPr lang="en-GB"/>
          </a:p>
        </p:txBody>
      </p:sp>
    </p:spTree>
    <p:extLst>
      <p:ext uri="{BB962C8B-B14F-4D97-AF65-F5344CB8AC3E}">
        <p14:creationId xmlns:p14="http://schemas.microsoft.com/office/powerpoint/2010/main" val="39957766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4C9339C-D601-D8B1-A109-24B614A97008}"/>
              </a:ext>
            </a:extLst>
          </p:cNvPr>
          <p:cNvSpPr>
            <a:spLocks noGrp="1"/>
          </p:cNvSpPr>
          <p:nvPr>
            <p:ph type="title"/>
          </p:nvPr>
        </p:nvSpPr>
        <p:spPr/>
        <p:txBody>
          <a:bodyPr/>
          <a:lstStyle/>
          <a:p>
            <a:r>
              <a:rPr lang="nb-NO"/>
              <a:t>Klikk for å redigere tittelstil</a:t>
            </a:r>
            <a:endParaRPr lang="en-GB"/>
          </a:p>
        </p:txBody>
      </p:sp>
      <p:sp>
        <p:nvSpPr>
          <p:cNvPr id="3" name="Plassholder for loddrett tekst 2">
            <a:extLst>
              <a:ext uri="{FF2B5EF4-FFF2-40B4-BE49-F238E27FC236}">
                <a16:creationId xmlns:a16="http://schemas.microsoft.com/office/drawing/2014/main" id="{14021E50-3089-7C03-940E-58EA41712F96}"/>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a:extLst>
              <a:ext uri="{FF2B5EF4-FFF2-40B4-BE49-F238E27FC236}">
                <a16:creationId xmlns:a16="http://schemas.microsoft.com/office/drawing/2014/main" id="{B11E519D-ECDD-669D-BFC1-26515289282F}"/>
              </a:ext>
            </a:extLst>
          </p:cNvPr>
          <p:cNvSpPr>
            <a:spLocks noGrp="1"/>
          </p:cNvSpPr>
          <p:nvPr>
            <p:ph type="dt" sz="half" idx="10"/>
          </p:nvPr>
        </p:nvSpPr>
        <p:spPr/>
        <p:txBody>
          <a:bodyPr/>
          <a:lstStyle/>
          <a:p>
            <a:fld id="{80582A25-9AB6-4045-A5E8-D18CE96F4629}" type="datetimeFigureOut">
              <a:rPr lang="en-GB" smtClean="0"/>
              <a:t>28/09/2026</a:t>
            </a:fld>
            <a:endParaRPr lang="en-GB"/>
          </a:p>
        </p:txBody>
      </p:sp>
      <p:sp>
        <p:nvSpPr>
          <p:cNvPr id="5" name="Plassholder for bunntekst 4">
            <a:extLst>
              <a:ext uri="{FF2B5EF4-FFF2-40B4-BE49-F238E27FC236}">
                <a16:creationId xmlns:a16="http://schemas.microsoft.com/office/drawing/2014/main" id="{5420EF3F-1004-4B60-F66D-2149DA4F08B7}"/>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B7DE4775-E2D5-6BE4-168A-F1204010D51B}"/>
              </a:ext>
            </a:extLst>
          </p:cNvPr>
          <p:cNvSpPr>
            <a:spLocks noGrp="1"/>
          </p:cNvSpPr>
          <p:nvPr>
            <p:ph type="sldNum" sz="quarter" idx="12"/>
          </p:nvPr>
        </p:nvSpPr>
        <p:spPr/>
        <p:txBody>
          <a:bodyPr/>
          <a:lstStyle/>
          <a:p>
            <a:fld id="{AAE0FCA5-3106-4184-B5E9-176C852A1A7D}" type="slidenum">
              <a:rPr lang="en-GB" smtClean="0"/>
              <a:t>‹#›</a:t>
            </a:fld>
            <a:endParaRPr lang="en-GB"/>
          </a:p>
        </p:txBody>
      </p:sp>
    </p:spTree>
    <p:extLst>
      <p:ext uri="{BB962C8B-B14F-4D97-AF65-F5344CB8AC3E}">
        <p14:creationId xmlns:p14="http://schemas.microsoft.com/office/powerpoint/2010/main" val="3676163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C51E1DAE-3B37-8507-E41F-0EB0F7A724E2}"/>
              </a:ext>
            </a:extLst>
          </p:cNvPr>
          <p:cNvSpPr>
            <a:spLocks noGrp="1"/>
          </p:cNvSpPr>
          <p:nvPr>
            <p:ph type="title" orient="vert"/>
          </p:nvPr>
        </p:nvSpPr>
        <p:spPr>
          <a:xfrm>
            <a:off x="8724900" y="365125"/>
            <a:ext cx="2628900" cy="5811838"/>
          </a:xfrm>
        </p:spPr>
        <p:txBody>
          <a:bodyPr vert="eaVert"/>
          <a:lstStyle/>
          <a:p>
            <a:r>
              <a:rPr lang="nb-NO"/>
              <a:t>Klikk for å redigere tittelstil</a:t>
            </a:r>
            <a:endParaRPr lang="en-GB"/>
          </a:p>
        </p:txBody>
      </p:sp>
      <p:sp>
        <p:nvSpPr>
          <p:cNvPr id="3" name="Plassholder for loddrett tekst 2">
            <a:extLst>
              <a:ext uri="{FF2B5EF4-FFF2-40B4-BE49-F238E27FC236}">
                <a16:creationId xmlns:a16="http://schemas.microsoft.com/office/drawing/2014/main" id="{669AE9C4-6AE0-6FFE-5CAD-EA31EB1E384A}"/>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a:extLst>
              <a:ext uri="{FF2B5EF4-FFF2-40B4-BE49-F238E27FC236}">
                <a16:creationId xmlns:a16="http://schemas.microsoft.com/office/drawing/2014/main" id="{57B7B7DC-36C0-73BC-488B-77A74AC64473}"/>
              </a:ext>
            </a:extLst>
          </p:cNvPr>
          <p:cNvSpPr>
            <a:spLocks noGrp="1"/>
          </p:cNvSpPr>
          <p:nvPr>
            <p:ph type="dt" sz="half" idx="10"/>
          </p:nvPr>
        </p:nvSpPr>
        <p:spPr/>
        <p:txBody>
          <a:bodyPr/>
          <a:lstStyle/>
          <a:p>
            <a:fld id="{80582A25-9AB6-4045-A5E8-D18CE96F4629}" type="datetimeFigureOut">
              <a:rPr lang="en-GB" smtClean="0"/>
              <a:t>28/09/2026</a:t>
            </a:fld>
            <a:endParaRPr lang="en-GB"/>
          </a:p>
        </p:txBody>
      </p:sp>
      <p:sp>
        <p:nvSpPr>
          <p:cNvPr id="5" name="Plassholder for bunntekst 4">
            <a:extLst>
              <a:ext uri="{FF2B5EF4-FFF2-40B4-BE49-F238E27FC236}">
                <a16:creationId xmlns:a16="http://schemas.microsoft.com/office/drawing/2014/main" id="{E1508D51-1A70-BE27-7091-0C2B79303FCF}"/>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5CE30451-CBEB-343C-AE49-FD986F2F2B49}"/>
              </a:ext>
            </a:extLst>
          </p:cNvPr>
          <p:cNvSpPr>
            <a:spLocks noGrp="1"/>
          </p:cNvSpPr>
          <p:nvPr>
            <p:ph type="sldNum" sz="quarter" idx="12"/>
          </p:nvPr>
        </p:nvSpPr>
        <p:spPr/>
        <p:txBody>
          <a:bodyPr/>
          <a:lstStyle/>
          <a:p>
            <a:fld id="{AAE0FCA5-3106-4184-B5E9-176C852A1A7D}" type="slidenum">
              <a:rPr lang="en-GB" smtClean="0"/>
              <a:t>‹#›</a:t>
            </a:fld>
            <a:endParaRPr lang="en-GB"/>
          </a:p>
        </p:txBody>
      </p:sp>
    </p:spTree>
    <p:extLst>
      <p:ext uri="{BB962C8B-B14F-4D97-AF65-F5344CB8AC3E}">
        <p14:creationId xmlns:p14="http://schemas.microsoft.com/office/powerpoint/2010/main" val="2110783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216D5C87-4F95-C6BB-2DD8-647200ABC0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FF9134F1-F10F-8C09-63B6-301800BA14A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a:extLst>
              <a:ext uri="{FF2B5EF4-FFF2-40B4-BE49-F238E27FC236}">
                <a16:creationId xmlns:a16="http://schemas.microsoft.com/office/drawing/2014/main" id="{FB2289C0-418B-697C-13D3-5DC8CFE952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0582A25-9AB6-4045-A5E8-D18CE96F4629}" type="datetimeFigureOut">
              <a:rPr lang="en-GB" smtClean="0"/>
              <a:t>28/09/2026</a:t>
            </a:fld>
            <a:endParaRPr lang="en-GB"/>
          </a:p>
        </p:txBody>
      </p:sp>
      <p:sp>
        <p:nvSpPr>
          <p:cNvPr id="5" name="Plassholder for bunntekst 4">
            <a:extLst>
              <a:ext uri="{FF2B5EF4-FFF2-40B4-BE49-F238E27FC236}">
                <a16:creationId xmlns:a16="http://schemas.microsoft.com/office/drawing/2014/main" id="{3D88450A-A77B-F5DC-9BC5-2BE401EC1D6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Plassholder for lysbildenummer 5">
            <a:extLst>
              <a:ext uri="{FF2B5EF4-FFF2-40B4-BE49-F238E27FC236}">
                <a16:creationId xmlns:a16="http://schemas.microsoft.com/office/drawing/2014/main" id="{C0B213EB-A993-8DDE-43DA-E2AA355CFF0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AE0FCA5-3106-4184-B5E9-176C852A1A7D}" type="slidenum">
              <a:rPr lang="en-GB" smtClean="0"/>
              <a:t>‹#›</a:t>
            </a:fld>
            <a:endParaRPr lang="en-GB"/>
          </a:p>
        </p:txBody>
      </p:sp>
    </p:spTree>
    <p:extLst>
      <p:ext uri="{BB962C8B-B14F-4D97-AF65-F5344CB8AC3E}">
        <p14:creationId xmlns:p14="http://schemas.microsoft.com/office/powerpoint/2010/main" val="28672308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5AF71772-5C27-FEA3-2A4C-593F892E27B3}"/>
              </a:ext>
            </a:extLst>
          </p:cNvPr>
          <p:cNvPicPr>
            <a:picLocks noChangeAspect="1"/>
          </p:cNvPicPr>
          <p:nvPr/>
        </p:nvPicPr>
        <p:blipFill>
          <a:blip r:embed="rId2"/>
          <a:stretch>
            <a:fillRect/>
          </a:stretch>
        </p:blipFill>
        <p:spPr>
          <a:xfrm>
            <a:off x="3239" y="0"/>
            <a:ext cx="12185522" cy="6858000"/>
          </a:xfrm>
          <a:prstGeom prst="rect">
            <a:avLst/>
          </a:prstGeom>
        </p:spPr>
      </p:pic>
      <p:pic>
        <p:nvPicPr>
          <p:cNvPr id="3" name="Picture 2">
            <a:extLst>
              <a:ext uri="{FF2B5EF4-FFF2-40B4-BE49-F238E27FC236}">
                <a16:creationId xmlns:a16="http://schemas.microsoft.com/office/drawing/2014/main" id="{851BE3CC-5598-5F01-AC00-9EAFF6A12C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5096" y="73153"/>
            <a:ext cx="1897830" cy="658368"/>
          </a:xfrm>
          <a:prstGeom prst="rect">
            <a:avLst/>
          </a:prstGeom>
        </p:spPr>
      </p:pic>
      <p:pic>
        <p:nvPicPr>
          <p:cNvPr id="6" name="Picture 5" descr="Co-funded by the European Union logo in png for web usage">
            <a:extLst>
              <a:ext uri="{FF2B5EF4-FFF2-40B4-BE49-F238E27FC236}">
                <a16:creationId xmlns:a16="http://schemas.microsoft.com/office/drawing/2014/main" id="{85373C2E-7100-6E85-F72F-10C8BE6B982F}"/>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1105869" y="6262046"/>
            <a:ext cx="1082892" cy="226632"/>
          </a:xfrm>
          <a:prstGeom prst="rect">
            <a:avLst/>
          </a:prstGeom>
          <a:noFill/>
          <a:ln>
            <a:noFill/>
          </a:ln>
        </p:spPr>
      </p:pic>
      <p:sp>
        <p:nvSpPr>
          <p:cNvPr id="8" name="TextBox 7">
            <a:extLst>
              <a:ext uri="{FF2B5EF4-FFF2-40B4-BE49-F238E27FC236}">
                <a16:creationId xmlns:a16="http://schemas.microsoft.com/office/drawing/2014/main" id="{771891B8-524B-E504-9FDE-58F23466465B}"/>
              </a:ext>
            </a:extLst>
          </p:cNvPr>
          <p:cNvSpPr txBox="1"/>
          <p:nvPr/>
        </p:nvSpPr>
        <p:spPr>
          <a:xfrm>
            <a:off x="9594966" y="6488678"/>
            <a:ext cx="2593795" cy="400110"/>
          </a:xfrm>
          <a:prstGeom prst="rect">
            <a:avLst/>
          </a:prstGeom>
          <a:noFill/>
        </p:spPr>
        <p:txBody>
          <a:bodyPr wrap="square">
            <a:spAutoFit/>
          </a:bodyPr>
          <a:lstStyle/>
          <a:p>
            <a:r>
              <a:rPr lang="en-GB" sz="500" b="0" i="0" dirty="0">
                <a:solidFill>
                  <a:schemeClr val="tx1"/>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GB" sz="500" dirty="0"/>
          </a:p>
        </p:txBody>
      </p:sp>
    </p:spTree>
    <p:extLst>
      <p:ext uri="{BB962C8B-B14F-4D97-AF65-F5344CB8AC3E}">
        <p14:creationId xmlns:p14="http://schemas.microsoft.com/office/powerpoint/2010/main" val="4685574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28A09EE8-F4D1-861E-977B-2976044C602B}"/>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23087532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3E7B619A-229E-3C73-5496-4CBD5CA3CEB6}"/>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17128267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C0DD26FF-30A1-DA14-4B70-DE497283048B}"/>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8794189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D3782A66-F902-BAC8-B007-1451E3294DF6}"/>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26618747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A19E633D-9B2A-4BC6-E458-B3A7AE82FBF6}"/>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14931983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0A3A77CD-4729-D73C-C107-EA447980B974}"/>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11325750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F859B392-1754-79FF-63CE-AF68BA2C7B39}"/>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20473735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E13BC61A-59A3-3912-0C7D-DCA20CECE4E6}"/>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2147609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9603EA6B-B789-D25F-31B9-A424CADEEEA2}"/>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15467234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287BE2D3-D46A-0D09-474E-1984DE03846A}"/>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29827931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0D5B745F-5337-6B59-EE70-8F14FD00AE23}"/>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41932510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3F7D3B7C-12FB-E30F-27C6-8C7A5D39D8C9}"/>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22938327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A98782EB-5D4C-3E51-3C01-08B648A77233}"/>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25583915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EBF604C7-3554-40AB-9BE5-C928F27284CA}"/>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18637149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503F46BA-42B5-36D0-7A7F-93E82AF9ED75}"/>
              </a:ext>
            </a:extLst>
          </p:cNvPr>
          <p:cNvPicPr>
            <a:picLocks noChangeAspect="1"/>
          </p:cNvPicPr>
          <p:nvPr/>
        </p:nvPicPr>
        <p:blipFill>
          <a:blip r:embed="rId2"/>
          <a:stretch>
            <a:fillRect/>
          </a:stretch>
        </p:blipFill>
        <p:spPr>
          <a:xfrm>
            <a:off x="6883" y="0"/>
            <a:ext cx="12178234" cy="6858000"/>
          </a:xfrm>
          <a:prstGeom prst="rect">
            <a:avLst/>
          </a:prstGeom>
        </p:spPr>
      </p:pic>
    </p:spTree>
    <p:extLst>
      <p:ext uri="{BB962C8B-B14F-4D97-AF65-F5344CB8AC3E}">
        <p14:creationId xmlns:p14="http://schemas.microsoft.com/office/powerpoint/2010/main" val="2001823533"/>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c6dc0c2-662f-483e-a2ac-c4906ac02010">
      <Terms xmlns="http://schemas.microsoft.com/office/infopath/2007/PartnerControls"/>
    </lcf76f155ced4ddcb4097134ff3c332f>
    <TaxCatchAll xmlns="02ef16f0-a918-4a7c-ac07-b4517a8518d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2253C9AEBC71C47A227A4829C21DF97" ma:contentTypeVersion="12" ma:contentTypeDescription="Create a new document." ma:contentTypeScope="" ma:versionID="948da17e831756da0e3d47feb86f7e78">
  <xsd:schema xmlns:xsd="http://www.w3.org/2001/XMLSchema" xmlns:xs="http://www.w3.org/2001/XMLSchema" xmlns:p="http://schemas.microsoft.com/office/2006/metadata/properties" xmlns:ns2="6c6dc0c2-662f-483e-a2ac-c4906ac02010" xmlns:ns3="02ef16f0-a918-4a7c-ac07-b4517a8518d9" targetNamespace="http://schemas.microsoft.com/office/2006/metadata/properties" ma:root="true" ma:fieldsID="b566baaa8ac705476c140648596ac4ba" ns2:_="" ns3:_="">
    <xsd:import namespace="6c6dc0c2-662f-483e-a2ac-c4906ac02010"/>
    <xsd:import namespace="02ef16f0-a918-4a7c-ac07-b4517a8518d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c6dc0c2-662f-483e-a2ac-c4906ac020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130c09f6-3d71-40eb-857e-9c2f3277beda"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2ef16f0-a918-4a7c-ac07-b4517a8518d9"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1720744f-9884-408f-a7c8-a5d3396591a8}" ma:internalName="TaxCatchAll" ma:showField="CatchAllData" ma:web="02ef16f0-a918-4a7c-ac07-b4517a8518d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E21B0DE-6C37-4FF1-B3D8-0A903FD12C22}">
  <ds:schemaRefs>
    <ds:schemaRef ds:uri="http://schemas.microsoft.com/office/2006/metadata/properties"/>
    <ds:schemaRef ds:uri="http://schemas.microsoft.com/office/infopath/2007/PartnerControls"/>
    <ds:schemaRef ds:uri="6c6dc0c2-662f-483e-a2ac-c4906ac02010"/>
    <ds:schemaRef ds:uri="02ef16f0-a918-4a7c-ac07-b4517a8518d9"/>
  </ds:schemaRefs>
</ds:datastoreItem>
</file>

<file path=customXml/itemProps2.xml><?xml version="1.0" encoding="utf-8"?>
<ds:datastoreItem xmlns:ds="http://schemas.openxmlformats.org/officeDocument/2006/customXml" ds:itemID="{19012B4A-0075-4B55-A08F-9F0A7698157F}">
  <ds:schemaRefs>
    <ds:schemaRef ds:uri="http://schemas.microsoft.com/sharepoint/v3/contenttype/forms"/>
  </ds:schemaRefs>
</ds:datastoreItem>
</file>

<file path=customXml/itemProps3.xml><?xml version="1.0" encoding="utf-8"?>
<ds:datastoreItem xmlns:ds="http://schemas.openxmlformats.org/officeDocument/2006/customXml" ds:itemID="{A59C69F4-8B69-473E-94ED-E83DC10D879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c6dc0c2-662f-483e-a2ac-c4906ac02010"/>
    <ds:schemaRef ds:uri="02ef16f0-a918-4a7c-ac07-b4517a8518d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02af9dbb-aed9-4c75-94d9-8c097730bf57}" enabled="1" method="Standard" siteId="{026cbe1f-01c4-4698-a566-2fc43ebec731}" removed="0"/>
</clbl:labelList>
</file>

<file path=docProps/app.xml><?xml version="1.0" encoding="utf-8"?>
<Properties xmlns="http://schemas.openxmlformats.org/officeDocument/2006/extended-properties" xmlns:vt="http://schemas.openxmlformats.org/officeDocument/2006/docPropsVTypes">
  <TotalTime>54</TotalTime>
  <Words>54</Words>
  <Application>Microsoft Office PowerPoint</Application>
  <PresentationFormat>Widescreen</PresentationFormat>
  <Paragraphs>1</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Aptos</vt:lpstr>
      <vt:lpstr>Aptos Display</vt:lpstr>
      <vt:lpstr>Arial</vt:lpstr>
      <vt:lpstr>Office-tema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Rogaland fylkeskommune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Stella Guedes Do Nascimento Aguirre</dc:creator>
  <cp:lastModifiedBy>aine hamill</cp:lastModifiedBy>
  <cp:revision>2</cp:revision>
  <dcterms:created xsi:type="dcterms:W3CDTF">2026-09-25T09:57:39Z</dcterms:created>
  <dcterms:modified xsi:type="dcterms:W3CDTF">2026-09-28T08:37:28Z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0x01010002253C9AEBC71C47A227A4829C21DF97</vt:lpwstr>
  </property>
</Properties>
</file>