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0" r:id="rId9"/>
    <p:sldId id="262" r:id="rId10"/>
    <p:sldId id="263" r:id="rId11"/>
    <p:sldId id="264" r:id="rId12"/>
    <p:sldId id="261" r:id="rId13"/>
    <p:sldId id="265" r:id="rId14"/>
    <p:sldId id="266" r:id="rId15"/>
    <p:sldId id="267" r:id="rId16"/>
    <p:sldId id="268" r:id="rId17"/>
    <p:sldId id="269" r:id="rId18"/>
    <p:sldId id="270" r:id="rId19"/>
    <p:sldId id="271" r:id="rId20"/>
    <p:sldId id="27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7D1E94-2B06-4CBD-A1BC-07BBC022801C}" v="1" dt="2026-09-25T09:56:27.268"/>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18" autoAdjust="0"/>
    <p:restoredTop sz="94660"/>
  </p:normalViewPr>
  <p:slideViewPr>
    <p:cSldViewPr snapToGrid="0">
      <p:cViewPr varScale="1">
        <p:scale>
          <a:sx n="105" d="100"/>
          <a:sy n="105" d="100"/>
        </p:scale>
        <p:origin x="60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lla Guedes Do Nascimento Aguirre" userId="4430cf3c-1e85-42a9-b737-068cd7caa351" providerId="ADAL" clId="{0B9D9463-0B87-4080-B513-D7BD9175E7D7}"/>
    <pc:docChg chg="modSld">
      <pc:chgData name="Stella Guedes Do Nascimento Aguirre" userId="4430cf3c-1e85-42a9-b737-068cd7caa351" providerId="ADAL" clId="{0B9D9463-0B87-4080-B513-D7BD9175E7D7}" dt="2026-09-25T09:56:27.268" v="0"/>
      <pc:docMkLst>
        <pc:docMk/>
      </pc:docMkLst>
      <pc:sldChg chg="addSp modSp">
        <pc:chgData name="Stella Guedes Do Nascimento Aguirre" userId="4430cf3c-1e85-42a9-b737-068cd7caa351" providerId="ADAL" clId="{0B9D9463-0B87-4080-B513-D7BD9175E7D7}" dt="2026-09-25T09:56:27.268" v="0"/>
        <pc:sldMkLst>
          <pc:docMk/>
          <pc:sldMk cId="1658406749" sldId="272"/>
        </pc:sldMkLst>
        <pc:graphicFrameChg chg="add mod">
          <ac:chgData name="Stella Guedes Do Nascimento Aguirre" userId="4430cf3c-1e85-42a9-b737-068cd7caa351" providerId="ADAL" clId="{0B9D9463-0B87-4080-B513-D7BD9175E7D7}" dt="2026-09-25T09:56:27.268" v="0"/>
          <ac:graphicFrameMkLst>
            <pc:docMk/>
            <pc:sldMk cId="1658406749" sldId="272"/>
            <ac:graphicFrameMk id="2" creationId="{FE2ED106-EEEB-F6FB-3788-DA7225608D98}"/>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C6C5527-CA6D-2841-54D7-8212E626BDEC}"/>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GB"/>
          </a:p>
        </p:txBody>
      </p:sp>
      <p:sp>
        <p:nvSpPr>
          <p:cNvPr id="3" name="Undertittel 2">
            <a:extLst>
              <a:ext uri="{FF2B5EF4-FFF2-40B4-BE49-F238E27FC236}">
                <a16:creationId xmlns:a16="http://schemas.microsoft.com/office/drawing/2014/main" id="{DCE587BB-9791-0ADA-35A8-066284762A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
        <p:nvSpPr>
          <p:cNvPr id="4" name="Plassholder for dato 3">
            <a:extLst>
              <a:ext uri="{FF2B5EF4-FFF2-40B4-BE49-F238E27FC236}">
                <a16:creationId xmlns:a16="http://schemas.microsoft.com/office/drawing/2014/main" id="{CD4D2038-5555-B2DD-DD60-FDBA48A6FF05}"/>
              </a:ext>
            </a:extLst>
          </p:cNvPr>
          <p:cNvSpPr>
            <a:spLocks noGrp="1"/>
          </p:cNvSpPr>
          <p:nvPr>
            <p:ph type="dt" sz="half" idx="10"/>
          </p:nvPr>
        </p:nvSpPr>
        <p:spPr/>
        <p:txBody>
          <a:bodyPr/>
          <a:lstStyle/>
          <a:p>
            <a:fld id="{45B42AE6-439F-4045-A80B-D4824D8B5CB8}" type="datetimeFigureOut">
              <a:rPr lang="en-GB" smtClean="0"/>
              <a:t>28/09/2026</a:t>
            </a:fld>
            <a:endParaRPr lang="en-GB"/>
          </a:p>
        </p:txBody>
      </p:sp>
      <p:sp>
        <p:nvSpPr>
          <p:cNvPr id="5" name="Plassholder for bunntekst 4">
            <a:extLst>
              <a:ext uri="{FF2B5EF4-FFF2-40B4-BE49-F238E27FC236}">
                <a16:creationId xmlns:a16="http://schemas.microsoft.com/office/drawing/2014/main" id="{411BE615-D520-7476-D3C1-EA2620D9FF2F}"/>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0C1899E-94BC-F774-BB02-51350D2CB2DE}"/>
              </a:ext>
            </a:extLst>
          </p:cNvPr>
          <p:cNvSpPr>
            <a:spLocks noGrp="1"/>
          </p:cNvSpPr>
          <p:nvPr>
            <p:ph type="sldNum" sz="quarter" idx="12"/>
          </p:nvPr>
        </p:nvSpPr>
        <p:spPr/>
        <p:txBody>
          <a:bodyPr/>
          <a:lstStyle/>
          <a:p>
            <a:fld id="{4FAA1002-F34D-4070-AF43-48E088252E2B}" type="slidenum">
              <a:rPr lang="en-GB" smtClean="0"/>
              <a:t>‹#›</a:t>
            </a:fld>
            <a:endParaRPr lang="en-GB"/>
          </a:p>
        </p:txBody>
      </p:sp>
    </p:spTree>
    <p:extLst>
      <p:ext uri="{BB962C8B-B14F-4D97-AF65-F5344CB8AC3E}">
        <p14:creationId xmlns:p14="http://schemas.microsoft.com/office/powerpoint/2010/main" val="1465722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61A220-D968-87D0-F47E-5FD718153B08}"/>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CE836CA7-2EBB-97C1-25F3-2749C4463C46}"/>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3BCB3725-54BE-B3B7-42A5-FC41B285EBC0}"/>
              </a:ext>
            </a:extLst>
          </p:cNvPr>
          <p:cNvSpPr>
            <a:spLocks noGrp="1"/>
          </p:cNvSpPr>
          <p:nvPr>
            <p:ph type="dt" sz="half" idx="10"/>
          </p:nvPr>
        </p:nvSpPr>
        <p:spPr/>
        <p:txBody>
          <a:bodyPr/>
          <a:lstStyle/>
          <a:p>
            <a:fld id="{45B42AE6-439F-4045-A80B-D4824D8B5CB8}" type="datetimeFigureOut">
              <a:rPr lang="en-GB" smtClean="0"/>
              <a:t>28/09/2026</a:t>
            </a:fld>
            <a:endParaRPr lang="en-GB"/>
          </a:p>
        </p:txBody>
      </p:sp>
      <p:sp>
        <p:nvSpPr>
          <p:cNvPr id="5" name="Plassholder for bunntekst 4">
            <a:extLst>
              <a:ext uri="{FF2B5EF4-FFF2-40B4-BE49-F238E27FC236}">
                <a16:creationId xmlns:a16="http://schemas.microsoft.com/office/drawing/2014/main" id="{4F2A7DB4-03E7-B6A4-5073-9DBFAF2DF4C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F52068EC-88F1-E803-6974-0748EAE8F7EE}"/>
              </a:ext>
            </a:extLst>
          </p:cNvPr>
          <p:cNvSpPr>
            <a:spLocks noGrp="1"/>
          </p:cNvSpPr>
          <p:nvPr>
            <p:ph type="sldNum" sz="quarter" idx="12"/>
          </p:nvPr>
        </p:nvSpPr>
        <p:spPr/>
        <p:txBody>
          <a:bodyPr/>
          <a:lstStyle/>
          <a:p>
            <a:fld id="{4FAA1002-F34D-4070-AF43-48E088252E2B}" type="slidenum">
              <a:rPr lang="en-GB" smtClean="0"/>
              <a:t>‹#›</a:t>
            </a:fld>
            <a:endParaRPr lang="en-GB"/>
          </a:p>
        </p:txBody>
      </p:sp>
    </p:spTree>
    <p:extLst>
      <p:ext uri="{BB962C8B-B14F-4D97-AF65-F5344CB8AC3E}">
        <p14:creationId xmlns:p14="http://schemas.microsoft.com/office/powerpoint/2010/main" val="3413780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DB55A7-8E6D-C857-6CB8-448E6307F081}"/>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GB"/>
          </a:p>
        </p:txBody>
      </p:sp>
      <p:sp>
        <p:nvSpPr>
          <p:cNvPr id="3" name="Plassholder for tekst 2">
            <a:extLst>
              <a:ext uri="{FF2B5EF4-FFF2-40B4-BE49-F238E27FC236}">
                <a16:creationId xmlns:a16="http://schemas.microsoft.com/office/drawing/2014/main" id="{E3E041DA-7639-11BD-FA81-092AF7CF13E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4718339-7619-14AB-8271-94044A965D82}"/>
              </a:ext>
            </a:extLst>
          </p:cNvPr>
          <p:cNvSpPr>
            <a:spLocks noGrp="1"/>
          </p:cNvSpPr>
          <p:nvPr>
            <p:ph type="dt" sz="half" idx="10"/>
          </p:nvPr>
        </p:nvSpPr>
        <p:spPr/>
        <p:txBody>
          <a:bodyPr/>
          <a:lstStyle/>
          <a:p>
            <a:fld id="{45B42AE6-439F-4045-A80B-D4824D8B5CB8}" type="datetimeFigureOut">
              <a:rPr lang="en-GB" smtClean="0"/>
              <a:t>28/09/2026</a:t>
            </a:fld>
            <a:endParaRPr lang="en-GB"/>
          </a:p>
        </p:txBody>
      </p:sp>
      <p:sp>
        <p:nvSpPr>
          <p:cNvPr id="5" name="Plassholder for bunntekst 4">
            <a:extLst>
              <a:ext uri="{FF2B5EF4-FFF2-40B4-BE49-F238E27FC236}">
                <a16:creationId xmlns:a16="http://schemas.microsoft.com/office/drawing/2014/main" id="{811846A2-E31B-8C23-D36E-0A781A68878A}"/>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5F9CB4E-79BE-1340-D6FB-2ECBFE5A0D5C}"/>
              </a:ext>
            </a:extLst>
          </p:cNvPr>
          <p:cNvSpPr>
            <a:spLocks noGrp="1"/>
          </p:cNvSpPr>
          <p:nvPr>
            <p:ph type="sldNum" sz="quarter" idx="12"/>
          </p:nvPr>
        </p:nvSpPr>
        <p:spPr/>
        <p:txBody>
          <a:bodyPr/>
          <a:lstStyle/>
          <a:p>
            <a:fld id="{4FAA1002-F34D-4070-AF43-48E088252E2B}" type="slidenum">
              <a:rPr lang="en-GB" smtClean="0"/>
              <a:t>‹#›</a:t>
            </a:fld>
            <a:endParaRPr lang="en-GB"/>
          </a:p>
        </p:txBody>
      </p:sp>
    </p:spTree>
    <p:extLst>
      <p:ext uri="{BB962C8B-B14F-4D97-AF65-F5344CB8AC3E}">
        <p14:creationId xmlns:p14="http://schemas.microsoft.com/office/powerpoint/2010/main" val="1156644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8E0F8BB-0CBA-28BE-A552-3BA124DF2DDC}"/>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E6A6E0DC-BD45-DC9C-A175-ADB1FB07C8BA}"/>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innhold 3">
            <a:extLst>
              <a:ext uri="{FF2B5EF4-FFF2-40B4-BE49-F238E27FC236}">
                <a16:creationId xmlns:a16="http://schemas.microsoft.com/office/drawing/2014/main" id="{85E18653-EC0D-8C24-B164-CC9FCD20652C}"/>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dato 4">
            <a:extLst>
              <a:ext uri="{FF2B5EF4-FFF2-40B4-BE49-F238E27FC236}">
                <a16:creationId xmlns:a16="http://schemas.microsoft.com/office/drawing/2014/main" id="{A2549BA0-9490-ED30-009E-18C12691B6C2}"/>
              </a:ext>
            </a:extLst>
          </p:cNvPr>
          <p:cNvSpPr>
            <a:spLocks noGrp="1"/>
          </p:cNvSpPr>
          <p:nvPr>
            <p:ph type="dt" sz="half" idx="10"/>
          </p:nvPr>
        </p:nvSpPr>
        <p:spPr/>
        <p:txBody>
          <a:bodyPr/>
          <a:lstStyle/>
          <a:p>
            <a:fld id="{45B42AE6-439F-4045-A80B-D4824D8B5CB8}" type="datetimeFigureOut">
              <a:rPr lang="en-GB" smtClean="0"/>
              <a:t>28/09/2026</a:t>
            </a:fld>
            <a:endParaRPr lang="en-GB"/>
          </a:p>
        </p:txBody>
      </p:sp>
      <p:sp>
        <p:nvSpPr>
          <p:cNvPr id="6" name="Plassholder for bunntekst 5">
            <a:extLst>
              <a:ext uri="{FF2B5EF4-FFF2-40B4-BE49-F238E27FC236}">
                <a16:creationId xmlns:a16="http://schemas.microsoft.com/office/drawing/2014/main" id="{0B843949-EB59-102C-5E52-8D3EA1BF0E0A}"/>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E271C761-E242-F874-FE98-7673DFCEC50E}"/>
              </a:ext>
            </a:extLst>
          </p:cNvPr>
          <p:cNvSpPr>
            <a:spLocks noGrp="1"/>
          </p:cNvSpPr>
          <p:nvPr>
            <p:ph type="sldNum" sz="quarter" idx="12"/>
          </p:nvPr>
        </p:nvSpPr>
        <p:spPr/>
        <p:txBody>
          <a:bodyPr/>
          <a:lstStyle/>
          <a:p>
            <a:fld id="{4FAA1002-F34D-4070-AF43-48E088252E2B}" type="slidenum">
              <a:rPr lang="en-GB" smtClean="0"/>
              <a:t>‹#›</a:t>
            </a:fld>
            <a:endParaRPr lang="en-GB"/>
          </a:p>
        </p:txBody>
      </p:sp>
    </p:spTree>
    <p:extLst>
      <p:ext uri="{BB962C8B-B14F-4D97-AF65-F5344CB8AC3E}">
        <p14:creationId xmlns:p14="http://schemas.microsoft.com/office/powerpoint/2010/main" val="2826416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39CE1F6-B347-CD06-1F7B-3BC48FDEE6A0}"/>
              </a:ext>
            </a:extLst>
          </p:cNvPr>
          <p:cNvSpPr>
            <a:spLocks noGrp="1"/>
          </p:cNvSpPr>
          <p:nvPr>
            <p:ph type="title"/>
          </p:nvPr>
        </p:nvSpPr>
        <p:spPr>
          <a:xfrm>
            <a:off x="839788" y="365125"/>
            <a:ext cx="10515600" cy="1325563"/>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102F1D04-9BC6-89DC-61C8-3C926668E4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DB5F4EBD-7436-F5CD-6A9F-C49D76A4000B}"/>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tekst 4">
            <a:extLst>
              <a:ext uri="{FF2B5EF4-FFF2-40B4-BE49-F238E27FC236}">
                <a16:creationId xmlns:a16="http://schemas.microsoft.com/office/drawing/2014/main" id="{52252DF1-2E28-5B41-F5F9-F5A31ABFED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3B461794-9B62-8EA0-924B-3EC80CFC339B}"/>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7" name="Plassholder for dato 6">
            <a:extLst>
              <a:ext uri="{FF2B5EF4-FFF2-40B4-BE49-F238E27FC236}">
                <a16:creationId xmlns:a16="http://schemas.microsoft.com/office/drawing/2014/main" id="{CEBB6F9E-3DA9-CA1B-A63E-67361A50B762}"/>
              </a:ext>
            </a:extLst>
          </p:cNvPr>
          <p:cNvSpPr>
            <a:spLocks noGrp="1"/>
          </p:cNvSpPr>
          <p:nvPr>
            <p:ph type="dt" sz="half" idx="10"/>
          </p:nvPr>
        </p:nvSpPr>
        <p:spPr/>
        <p:txBody>
          <a:bodyPr/>
          <a:lstStyle/>
          <a:p>
            <a:fld id="{45B42AE6-439F-4045-A80B-D4824D8B5CB8}" type="datetimeFigureOut">
              <a:rPr lang="en-GB" smtClean="0"/>
              <a:t>28/09/2026</a:t>
            </a:fld>
            <a:endParaRPr lang="en-GB"/>
          </a:p>
        </p:txBody>
      </p:sp>
      <p:sp>
        <p:nvSpPr>
          <p:cNvPr id="8" name="Plassholder for bunntekst 7">
            <a:extLst>
              <a:ext uri="{FF2B5EF4-FFF2-40B4-BE49-F238E27FC236}">
                <a16:creationId xmlns:a16="http://schemas.microsoft.com/office/drawing/2014/main" id="{59D9AE2C-5401-7232-60D2-05A32D1ED90A}"/>
              </a:ext>
            </a:extLst>
          </p:cNvPr>
          <p:cNvSpPr>
            <a:spLocks noGrp="1"/>
          </p:cNvSpPr>
          <p:nvPr>
            <p:ph type="ftr" sz="quarter" idx="11"/>
          </p:nvPr>
        </p:nvSpPr>
        <p:spPr/>
        <p:txBody>
          <a:bodyPr/>
          <a:lstStyle/>
          <a:p>
            <a:endParaRPr lang="en-GB"/>
          </a:p>
        </p:txBody>
      </p:sp>
      <p:sp>
        <p:nvSpPr>
          <p:cNvPr id="9" name="Plassholder for lysbildenummer 8">
            <a:extLst>
              <a:ext uri="{FF2B5EF4-FFF2-40B4-BE49-F238E27FC236}">
                <a16:creationId xmlns:a16="http://schemas.microsoft.com/office/drawing/2014/main" id="{5F65B5A8-77D0-9A70-BDFA-5F0C5EA53357}"/>
              </a:ext>
            </a:extLst>
          </p:cNvPr>
          <p:cNvSpPr>
            <a:spLocks noGrp="1"/>
          </p:cNvSpPr>
          <p:nvPr>
            <p:ph type="sldNum" sz="quarter" idx="12"/>
          </p:nvPr>
        </p:nvSpPr>
        <p:spPr/>
        <p:txBody>
          <a:bodyPr/>
          <a:lstStyle/>
          <a:p>
            <a:fld id="{4FAA1002-F34D-4070-AF43-48E088252E2B}" type="slidenum">
              <a:rPr lang="en-GB" smtClean="0"/>
              <a:t>‹#›</a:t>
            </a:fld>
            <a:endParaRPr lang="en-GB"/>
          </a:p>
        </p:txBody>
      </p:sp>
    </p:spTree>
    <p:extLst>
      <p:ext uri="{BB962C8B-B14F-4D97-AF65-F5344CB8AC3E}">
        <p14:creationId xmlns:p14="http://schemas.microsoft.com/office/powerpoint/2010/main" val="474354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643BF62-318F-C3F1-AC10-9B4C64CF763B}"/>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4793629C-A1D4-BA1E-6B8C-96C2DE827004}"/>
              </a:ext>
            </a:extLst>
          </p:cNvPr>
          <p:cNvSpPr>
            <a:spLocks noGrp="1"/>
          </p:cNvSpPr>
          <p:nvPr>
            <p:ph type="dt" sz="half" idx="10"/>
          </p:nvPr>
        </p:nvSpPr>
        <p:spPr/>
        <p:txBody>
          <a:bodyPr/>
          <a:lstStyle/>
          <a:p>
            <a:fld id="{45B42AE6-439F-4045-A80B-D4824D8B5CB8}" type="datetimeFigureOut">
              <a:rPr lang="en-GB" smtClean="0"/>
              <a:t>28/09/2026</a:t>
            </a:fld>
            <a:endParaRPr lang="en-GB"/>
          </a:p>
        </p:txBody>
      </p:sp>
      <p:sp>
        <p:nvSpPr>
          <p:cNvPr id="4" name="Plassholder for bunntekst 3">
            <a:extLst>
              <a:ext uri="{FF2B5EF4-FFF2-40B4-BE49-F238E27FC236}">
                <a16:creationId xmlns:a16="http://schemas.microsoft.com/office/drawing/2014/main" id="{898EE86C-8A5C-9948-E021-17BCA006B723}"/>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2A7B5996-9AB1-9632-586C-E95142D668DE}"/>
              </a:ext>
            </a:extLst>
          </p:cNvPr>
          <p:cNvSpPr>
            <a:spLocks noGrp="1"/>
          </p:cNvSpPr>
          <p:nvPr>
            <p:ph type="sldNum" sz="quarter" idx="12"/>
          </p:nvPr>
        </p:nvSpPr>
        <p:spPr/>
        <p:txBody>
          <a:bodyPr/>
          <a:lstStyle/>
          <a:p>
            <a:fld id="{4FAA1002-F34D-4070-AF43-48E088252E2B}" type="slidenum">
              <a:rPr lang="en-GB" smtClean="0"/>
              <a:t>‹#›</a:t>
            </a:fld>
            <a:endParaRPr lang="en-GB"/>
          </a:p>
        </p:txBody>
      </p:sp>
    </p:spTree>
    <p:extLst>
      <p:ext uri="{BB962C8B-B14F-4D97-AF65-F5344CB8AC3E}">
        <p14:creationId xmlns:p14="http://schemas.microsoft.com/office/powerpoint/2010/main" val="775417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0E0D0D28-CF66-766D-590C-FBEB69DCF102}"/>
              </a:ext>
            </a:extLst>
          </p:cNvPr>
          <p:cNvSpPr>
            <a:spLocks noGrp="1"/>
          </p:cNvSpPr>
          <p:nvPr>
            <p:ph type="dt" sz="half" idx="10"/>
          </p:nvPr>
        </p:nvSpPr>
        <p:spPr/>
        <p:txBody>
          <a:bodyPr/>
          <a:lstStyle/>
          <a:p>
            <a:fld id="{45B42AE6-439F-4045-A80B-D4824D8B5CB8}" type="datetimeFigureOut">
              <a:rPr lang="en-GB" smtClean="0"/>
              <a:t>28/09/2026</a:t>
            </a:fld>
            <a:endParaRPr lang="en-GB"/>
          </a:p>
        </p:txBody>
      </p:sp>
      <p:sp>
        <p:nvSpPr>
          <p:cNvPr id="3" name="Plassholder for bunntekst 2">
            <a:extLst>
              <a:ext uri="{FF2B5EF4-FFF2-40B4-BE49-F238E27FC236}">
                <a16:creationId xmlns:a16="http://schemas.microsoft.com/office/drawing/2014/main" id="{81E4A005-B607-B2E4-2A98-055911E5234B}"/>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0F4D9E9E-8E88-3E44-16E9-A77E4A0F29A7}"/>
              </a:ext>
            </a:extLst>
          </p:cNvPr>
          <p:cNvSpPr>
            <a:spLocks noGrp="1"/>
          </p:cNvSpPr>
          <p:nvPr>
            <p:ph type="sldNum" sz="quarter" idx="12"/>
          </p:nvPr>
        </p:nvSpPr>
        <p:spPr/>
        <p:txBody>
          <a:bodyPr/>
          <a:lstStyle/>
          <a:p>
            <a:fld id="{4FAA1002-F34D-4070-AF43-48E088252E2B}" type="slidenum">
              <a:rPr lang="en-GB" smtClean="0"/>
              <a:t>‹#›</a:t>
            </a:fld>
            <a:endParaRPr lang="en-GB"/>
          </a:p>
        </p:txBody>
      </p:sp>
    </p:spTree>
    <p:extLst>
      <p:ext uri="{BB962C8B-B14F-4D97-AF65-F5344CB8AC3E}">
        <p14:creationId xmlns:p14="http://schemas.microsoft.com/office/powerpoint/2010/main" val="2553203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29DBDD4-9869-F884-1081-9BC9E029A73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58187CB9-5CF8-754E-D4E7-0E9DA37813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tekst 3">
            <a:extLst>
              <a:ext uri="{FF2B5EF4-FFF2-40B4-BE49-F238E27FC236}">
                <a16:creationId xmlns:a16="http://schemas.microsoft.com/office/drawing/2014/main" id="{B4DCB481-E58A-6356-166E-911AA9413F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F7EBB611-BB99-7C39-76A7-F461A63AA60D}"/>
              </a:ext>
            </a:extLst>
          </p:cNvPr>
          <p:cNvSpPr>
            <a:spLocks noGrp="1"/>
          </p:cNvSpPr>
          <p:nvPr>
            <p:ph type="dt" sz="half" idx="10"/>
          </p:nvPr>
        </p:nvSpPr>
        <p:spPr/>
        <p:txBody>
          <a:bodyPr/>
          <a:lstStyle/>
          <a:p>
            <a:fld id="{45B42AE6-439F-4045-A80B-D4824D8B5CB8}" type="datetimeFigureOut">
              <a:rPr lang="en-GB" smtClean="0"/>
              <a:t>28/09/2026</a:t>
            </a:fld>
            <a:endParaRPr lang="en-GB"/>
          </a:p>
        </p:txBody>
      </p:sp>
      <p:sp>
        <p:nvSpPr>
          <p:cNvPr id="6" name="Plassholder for bunntekst 5">
            <a:extLst>
              <a:ext uri="{FF2B5EF4-FFF2-40B4-BE49-F238E27FC236}">
                <a16:creationId xmlns:a16="http://schemas.microsoft.com/office/drawing/2014/main" id="{B305F9CF-9B1A-EE7F-8274-8A6BF0710D8E}"/>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B54E6D7A-0E53-FF27-7CB2-E3E10177BD99}"/>
              </a:ext>
            </a:extLst>
          </p:cNvPr>
          <p:cNvSpPr>
            <a:spLocks noGrp="1"/>
          </p:cNvSpPr>
          <p:nvPr>
            <p:ph type="sldNum" sz="quarter" idx="12"/>
          </p:nvPr>
        </p:nvSpPr>
        <p:spPr/>
        <p:txBody>
          <a:bodyPr/>
          <a:lstStyle/>
          <a:p>
            <a:fld id="{4FAA1002-F34D-4070-AF43-48E088252E2B}" type="slidenum">
              <a:rPr lang="en-GB" smtClean="0"/>
              <a:t>‹#›</a:t>
            </a:fld>
            <a:endParaRPr lang="en-GB"/>
          </a:p>
        </p:txBody>
      </p:sp>
    </p:spTree>
    <p:extLst>
      <p:ext uri="{BB962C8B-B14F-4D97-AF65-F5344CB8AC3E}">
        <p14:creationId xmlns:p14="http://schemas.microsoft.com/office/powerpoint/2010/main" val="3190563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F986FEA-E3B3-B4E7-D828-2EFCE677FECD}"/>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bilde 2">
            <a:extLst>
              <a:ext uri="{FF2B5EF4-FFF2-40B4-BE49-F238E27FC236}">
                <a16:creationId xmlns:a16="http://schemas.microsoft.com/office/drawing/2014/main" id="{2D7B8112-9A49-F7B2-45F2-E61D42B632D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ssholder for tekst 3">
            <a:extLst>
              <a:ext uri="{FF2B5EF4-FFF2-40B4-BE49-F238E27FC236}">
                <a16:creationId xmlns:a16="http://schemas.microsoft.com/office/drawing/2014/main" id="{206A2078-4BF3-81C4-2CE5-24B629A75B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A65CB9F3-66AA-DB8C-17D2-C7AD90AF6A86}"/>
              </a:ext>
            </a:extLst>
          </p:cNvPr>
          <p:cNvSpPr>
            <a:spLocks noGrp="1"/>
          </p:cNvSpPr>
          <p:nvPr>
            <p:ph type="dt" sz="half" idx="10"/>
          </p:nvPr>
        </p:nvSpPr>
        <p:spPr/>
        <p:txBody>
          <a:bodyPr/>
          <a:lstStyle/>
          <a:p>
            <a:fld id="{45B42AE6-439F-4045-A80B-D4824D8B5CB8}" type="datetimeFigureOut">
              <a:rPr lang="en-GB" smtClean="0"/>
              <a:t>28/09/2026</a:t>
            </a:fld>
            <a:endParaRPr lang="en-GB"/>
          </a:p>
        </p:txBody>
      </p:sp>
      <p:sp>
        <p:nvSpPr>
          <p:cNvPr id="6" name="Plassholder for bunntekst 5">
            <a:extLst>
              <a:ext uri="{FF2B5EF4-FFF2-40B4-BE49-F238E27FC236}">
                <a16:creationId xmlns:a16="http://schemas.microsoft.com/office/drawing/2014/main" id="{8EF84589-DA52-F4B7-0214-3C9C9568B7A7}"/>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A4B79B60-36F6-6BF2-602F-93D976BD01C3}"/>
              </a:ext>
            </a:extLst>
          </p:cNvPr>
          <p:cNvSpPr>
            <a:spLocks noGrp="1"/>
          </p:cNvSpPr>
          <p:nvPr>
            <p:ph type="sldNum" sz="quarter" idx="12"/>
          </p:nvPr>
        </p:nvSpPr>
        <p:spPr/>
        <p:txBody>
          <a:bodyPr/>
          <a:lstStyle/>
          <a:p>
            <a:fld id="{4FAA1002-F34D-4070-AF43-48E088252E2B}" type="slidenum">
              <a:rPr lang="en-GB" smtClean="0"/>
              <a:t>‹#›</a:t>
            </a:fld>
            <a:endParaRPr lang="en-GB"/>
          </a:p>
        </p:txBody>
      </p:sp>
    </p:spTree>
    <p:extLst>
      <p:ext uri="{BB962C8B-B14F-4D97-AF65-F5344CB8AC3E}">
        <p14:creationId xmlns:p14="http://schemas.microsoft.com/office/powerpoint/2010/main" val="1411879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D550C8-A42D-45D5-D6C8-E757761EA2C3}"/>
              </a:ext>
            </a:extLst>
          </p:cNvPr>
          <p:cNvSpPr>
            <a:spLocks noGrp="1"/>
          </p:cNvSpPr>
          <p:nvPr>
            <p:ph type="title"/>
          </p:nvPr>
        </p:nvSpPr>
        <p:spPr/>
        <p:txBody>
          <a:bodyPr/>
          <a:lstStyle/>
          <a:p>
            <a:r>
              <a:rPr lang="nb-NO"/>
              <a:t>Klikk for å redigere tittelstil</a:t>
            </a:r>
            <a:endParaRPr lang="en-GB"/>
          </a:p>
        </p:txBody>
      </p:sp>
      <p:sp>
        <p:nvSpPr>
          <p:cNvPr id="3" name="Plassholder for loddrett tekst 2">
            <a:extLst>
              <a:ext uri="{FF2B5EF4-FFF2-40B4-BE49-F238E27FC236}">
                <a16:creationId xmlns:a16="http://schemas.microsoft.com/office/drawing/2014/main" id="{E20F2CDB-D4C2-3E4B-D74E-86F8753DEA22}"/>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BF15859D-06A2-26F4-6DB0-59F8E490D283}"/>
              </a:ext>
            </a:extLst>
          </p:cNvPr>
          <p:cNvSpPr>
            <a:spLocks noGrp="1"/>
          </p:cNvSpPr>
          <p:nvPr>
            <p:ph type="dt" sz="half" idx="10"/>
          </p:nvPr>
        </p:nvSpPr>
        <p:spPr/>
        <p:txBody>
          <a:bodyPr/>
          <a:lstStyle/>
          <a:p>
            <a:fld id="{45B42AE6-439F-4045-A80B-D4824D8B5CB8}" type="datetimeFigureOut">
              <a:rPr lang="en-GB" smtClean="0"/>
              <a:t>28/09/2026</a:t>
            </a:fld>
            <a:endParaRPr lang="en-GB"/>
          </a:p>
        </p:txBody>
      </p:sp>
      <p:sp>
        <p:nvSpPr>
          <p:cNvPr id="5" name="Plassholder for bunntekst 4">
            <a:extLst>
              <a:ext uri="{FF2B5EF4-FFF2-40B4-BE49-F238E27FC236}">
                <a16:creationId xmlns:a16="http://schemas.microsoft.com/office/drawing/2014/main" id="{94E81C41-1121-1EA3-B412-853875268A11}"/>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147D902E-AA61-0308-4B57-784A75ED3AAD}"/>
              </a:ext>
            </a:extLst>
          </p:cNvPr>
          <p:cNvSpPr>
            <a:spLocks noGrp="1"/>
          </p:cNvSpPr>
          <p:nvPr>
            <p:ph type="sldNum" sz="quarter" idx="12"/>
          </p:nvPr>
        </p:nvSpPr>
        <p:spPr/>
        <p:txBody>
          <a:bodyPr/>
          <a:lstStyle/>
          <a:p>
            <a:fld id="{4FAA1002-F34D-4070-AF43-48E088252E2B}" type="slidenum">
              <a:rPr lang="en-GB" smtClean="0"/>
              <a:t>‹#›</a:t>
            </a:fld>
            <a:endParaRPr lang="en-GB"/>
          </a:p>
        </p:txBody>
      </p:sp>
    </p:spTree>
    <p:extLst>
      <p:ext uri="{BB962C8B-B14F-4D97-AF65-F5344CB8AC3E}">
        <p14:creationId xmlns:p14="http://schemas.microsoft.com/office/powerpoint/2010/main" val="2101429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02C6E72B-30B0-D9F1-234E-75B2701A60A4}"/>
              </a:ext>
            </a:extLst>
          </p:cNvPr>
          <p:cNvSpPr>
            <a:spLocks noGrp="1"/>
          </p:cNvSpPr>
          <p:nvPr>
            <p:ph type="title" orient="vert"/>
          </p:nvPr>
        </p:nvSpPr>
        <p:spPr>
          <a:xfrm>
            <a:off x="8724900" y="365125"/>
            <a:ext cx="2628900" cy="5811838"/>
          </a:xfrm>
        </p:spPr>
        <p:txBody>
          <a:bodyPr vert="eaVert"/>
          <a:lstStyle/>
          <a:p>
            <a:r>
              <a:rPr lang="nb-NO"/>
              <a:t>Klikk for å redigere tittelstil</a:t>
            </a:r>
            <a:endParaRPr lang="en-GB"/>
          </a:p>
        </p:txBody>
      </p:sp>
      <p:sp>
        <p:nvSpPr>
          <p:cNvPr id="3" name="Plassholder for loddrett tekst 2">
            <a:extLst>
              <a:ext uri="{FF2B5EF4-FFF2-40B4-BE49-F238E27FC236}">
                <a16:creationId xmlns:a16="http://schemas.microsoft.com/office/drawing/2014/main" id="{457BB2BC-67CB-8DE9-568E-620B7A92398A}"/>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E8A61BC7-C3A7-98F2-71B0-A5DB1B34ABDB}"/>
              </a:ext>
            </a:extLst>
          </p:cNvPr>
          <p:cNvSpPr>
            <a:spLocks noGrp="1"/>
          </p:cNvSpPr>
          <p:nvPr>
            <p:ph type="dt" sz="half" idx="10"/>
          </p:nvPr>
        </p:nvSpPr>
        <p:spPr/>
        <p:txBody>
          <a:bodyPr/>
          <a:lstStyle/>
          <a:p>
            <a:fld id="{45B42AE6-439F-4045-A80B-D4824D8B5CB8}" type="datetimeFigureOut">
              <a:rPr lang="en-GB" smtClean="0"/>
              <a:t>28/09/2026</a:t>
            </a:fld>
            <a:endParaRPr lang="en-GB"/>
          </a:p>
        </p:txBody>
      </p:sp>
      <p:sp>
        <p:nvSpPr>
          <p:cNvPr id="5" name="Plassholder for bunntekst 4">
            <a:extLst>
              <a:ext uri="{FF2B5EF4-FFF2-40B4-BE49-F238E27FC236}">
                <a16:creationId xmlns:a16="http://schemas.microsoft.com/office/drawing/2014/main" id="{8E635DF7-868F-2C8F-CB9E-3309D9602494}"/>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6222E977-20FB-0F46-883E-6BCA5A90C0B5}"/>
              </a:ext>
            </a:extLst>
          </p:cNvPr>
          <p:cNvSpPr>
            <a:spLocks noGrp="1"/>
          </p:cNvSpPr>
          <p:nvPr>
            <p:ph type="sldNum" sz="quarter" idx="12"/>
          </p:nvPr>
        </p:nvSpPr>
        <p:spPr/>
        <p:txBody>
          <a:bodyPr/>
          <a:lstStyle/>
          <a:p>
            <a:fld id="{4FAA1002-F34D-4070-AF43-48E088252E2B}" type="slidenum">
              <a:rPr lang="en-GB" smtClean="0"/>
              <a:t>‹#›</a:t>
            </a:fld>
            <a:endParaRPr lang="en-GB"/>
          </a:p>
        </p:txBody>
      </p:sp>
    </p:spTree>
    <p:extLst>
      <p:ext uri="{BB962C8B-B14F-4D97-AF65-F5344CB8AC3E}">
        <p14:creationId xmlns:p14="http://schemas.microsoft.com/office/powerpoint/2010/main" val="3801815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23AB3AA9-DD31-6125-EC7B-6EED46E41A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4AA3156C-3185-A0C1-28B5-027589851C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B560494E-1037-0D7F-F176-A0F80D4A79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5B42AE6-439F-4045-A80B-D4824D8B5CB8}" type="datetimeFigureOut">
              <a:rPr lang="en-GB" smtClean="0"/>
              <a:t>28/09/2026</a:t>
            </a:fld>
            <a:endParaRPr lang="en-GB"/>
          </a:p>
        </p:txBody>
      </p:sp>
      <p:sp>
        <p:nvSpPr>
          <p:cNvPr id="5" name="Plassholder for bunntekst 4">
            <a:extLst>
              <a:ext uri="{FF2B5EF4-FFF2-40B4-BE49-F238E27FC236}">
                <a16:creationId xmlns:a16="http://schemas.microsoft.com/office/drawing/2014/main" id="{DAA44866-01B0-283C-B3DD-C0E22C52E8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Plassholder for lysbildenummer 5">
            <a:extLst>
              <a:ext uri="{FF2B5EF4-FFF2-40B4-BE49-F238E27FC236}">
                <a16:creationId xmlns:a16="http://schemas.microsoft.com/office/drawing/2014/main" id="{2B990C74-6D92-607F-05A1-A6CB7A069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FAA1002-F34D-4070-AF43-48E088252E2B}" type="slidenum">
              <a:rPr lang="en-GB" smtClean="0"/>
              <a:t>‹#›</a:t>
            </a:fld>
            <a:endParaRPr lang="en-GB"/>
          </a:p>
        </p:txBody>
      </p:sp>
    </p:spTree>
    <p:extLst>
      <p:ext uri="{BB962C8B-B14F-4D97-AF65-F5344CB8AC3E}">
        <p14:creationId xmlns:p14="http://schemas.microsoft.com/office/powerpoint/2010/main" val="2760382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energy.ec.europa.eu/topics/energy-efficiency/heating-and-cooling_en?utm_source=chatgpt.com" TargetMode="External"/><Relationship Id="rId2" Type="http://schemas.openxmlformats.org/officeDocument/2006/relationships/hyperlink" Target="https://www.iea.org/reports/renewables-in-district-energy?utm_source=chatgpt.com" TargetMode="External"/><Relationship Id="rId1" Type="http://schemas.openxmlformats.org/officeDocument/2006/relationships/slideLayout" Target="../slideLayouts/slideLayout7.xml"/><Relationship Id="rId6" Type="http://schemas.openxmlformats.org/officeDocument/2006/relationships/hyperlink" Target="https://build-up.ec.europa.eu/en/news-and-events/news/new-video-waste-heat-recovery-renewable-data-centre-district-heating?utm_source=chatgpt.com" TargetMode="External"/><Relationship Id="rId5" Type="http://schemas.openxmlformats.org/officeDocument/2006/relationships/hyperlink" Target="https://build-up.ec.europa.eu/en/resources-and-tools/audio-visual-resources?utm_source=chatgpt.com" TargetMode="External"/><Relationship Id="rId4" Type="http://schemas.openxmlformats.org/officeDocument/2006/relationships/hyperlink" Target="https://energy.ec.europa.eu/publications/district-heating-and-cooling-european-union_en?utm_source=chatgp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49E87A12-A85A-2392-DE7E-F10B5C7E223B}"/>
              </a:ext>
            </a:extLst>
          </p:cNvPr>
          <p:cNvPicPr>
            <a:picLocks noChangeAspect="1"/>
          </p:cNvPicPr>
          <p:nvPr/>
        </p:nvPicPr>
        <p:blipFill>
          <a:blip r:embed="rId2"/>
          <a:stretch>
            <a:fillRect/>
          </a:stretch>
        </p:blipFill>
        <p:spPr>
          <a:xfrm>
            <a:off x="3239" y="0"/>
            <a:ext cx="12185522" cy="6858000"/>
          </a:xfrm>
          <a:prstGeom prst="rect">
            <a:avLst/>
          </a:prstGeom>
        </p:spPr>
      </p:pic>
      <p:pic>
        <p:nvPicPr>
          <p:cNvPr id="3" name="Picture 2">
            <a:extLst>
              <a:ext uri="{FF2B5EF4-FFF2-40B4-BE49-F238E27FC236}">
                <a16:creationId xmlns:a16="http://schemas.microsoft.com/office/drawing/2014/main" id="{1B686075-B55D-049D-8A51-61899FFCC7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9280" y="0"/>
            <a:ext cx="3742952" cy="1298451"/>
          </a:xfrm>
          <a:prstGeom prst="rect">
            <a:avLst/>
          </a:prstGeom>
        </p:spPr>
      </p:pic>
      <p:pic>
        <p:nvPicPr>
          <p:cNvPr id="6" name="Picture 5" descr="Co-funded by the European Union logo in png for web usage">
            <a:extLst>
              <a:ext uri="{FF2B5EF4-FFF2-40B4-BE49-F238E27FC236}">
                <a16:creationId xmlns:a16="http://schemas.microsoft.com/office/drawing/2014/main" id="{B2F95D20-91A3-31A4-EF7A-771988CC8920}"/>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14740" y="6470531"/>
            <a:ext cx="1489944" cy="311822"/>
          </a:xfrm>
          <a:prstGeom prst="rect">
            <a:avLst/>
          </a:prstGeom>
          <a:noFill/>
          <a:ln>
            <a:noFill/>
          </a:ln>
        </p:spPr>
      </p:pic>
      <p:sp>
        <p:nvSpPr>
          <p:cNvPr id="8" name="TextBox 7">
            <a:extLst>
              <a:ext uri="{FF2B5EF4-FFF2-40B4-BE49-F238E27FC236}">
                <a16:creationId xmlns:a16="http://schemas.microsoft.com/office/drawing/2014/main" id="{7A329B4F-4500-2522-1530-44C3432AB3F7}"/>
              </a:ext>
            </a:extLst>
          </p:cNvPr>
          <p:cNvSpPr txBox="1"/>
          <p:nvPr/>
        </p:nvSpPr>
        <p:spPr>
          <a:xfrm>
            <a:off x="1587001" y="6488668"/>
            <a:ext cx="4508999" cy="369332"/>
          </a:xfrm>
          <a:prstGeom prst="rect">
            <a:avLst/>
          </a:prstGeom>
          <a:noFill/>
        </p:spPr>
        <p:txBody>
          <a:bodyPr wrap="square">
            <a:spAutoFit/>
          </a:bodyPr>
          <a:lstStyle/>
          <a:p>
            <a:r>
              <a:rPr lang="en-GB" sz="600" b="0" i="0" dirty="0">
                <a:solidFill>
                  <a:schemeClr val="tx1"/>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GB" sz="600" dirty="0"/>
          </a:p>
        </p:txBody>
      </p:sp>
    </p:spTree>
    <p:extLst>
      <p:ext uri="{BB962C8B-B14F-4D97-AF65-F5344CB8AC3E}">
        <p14:creationId xmlns:p14="http://schemas.microsoft.com/office/powerpoint/2010/main" val="3463715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A2289EF-9043-28A1-0749-AD0CE34CACC8}"/>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227514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9A6B0960-CF1D-B3AF-857C-669CA8764966}"/>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196920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8455035-F491-8A7D-9907-28407279379C}"/>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4046748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7B0F930-563D-222A-858D-5E641B96F73A}"/>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448203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BB29C3-A662-3D57-9B34-B40E6F89B38A}"/>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646043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90CD15A-DF1B-4BCA-F974-75885C648B7E}"/>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767740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AC59683-22FC-485C-E370-0582685B0E7E}"/>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562085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AADE660-4DDF-98D3-FCD9-C5315B91A947}"/>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611874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7E9774EF-8D8F-F1EE-765D-D22236DD8D3B}"/>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666032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F32EBDD0-2538-3EF5-624A-CE32171251AC}"/>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8956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BEC522E-F8F0-B386-1BCC-DE915899168E}"/>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975832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AFCB8464-9E94-B0AC-83B5-14F90B31A734}"/>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10784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6F3C662-36E9-24A7-2046-429B8985C62E}"/>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469298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CDB0B2-1B1B-C2E2-2A18-01AF7ADC93D4}"/>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158184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BF8F57D9-FB06-7240-0E47-7AD9CA01272F}"/>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723015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a:extLst>
              <a:ext uri="{FF2B5EF4-FFF2-40B4-BE49-F238E27FC236}">
                <a16:creationId xmlns:a16="http://schemas.microsoft.com/office/drawing/2014/main" id="{FE2ED106-EEEB-F6FB-3788-DA7225608D98}"/>
              </a:ext>
            </a:extLst>
          </p:cNvPr>
          <p:cNvGraphicFramePr>
            <a:graphicFrameLocks noGrp="1"/>
          </p:cNvGraphicFramePr>
          <p:nvPr>
            <p:extLst>
              <p:ext uri="{D42A27DB-BD31-4B8C-83A1-F6EECF244321}">
                <p14:modId xmlns:p14="http://schemas.microsoft.com/office/powerpoint/2010/main" val="1752053092"/>
              </p:ext>
            </p:extLst>
          </p:nvPr>
        </p:nvGraphicFramePr>
        <p:xfrm>
          <a:off x="908539" y="885300"/>
          <a:ext cx="10515600" cy="3840480"/>
        </p:xfrm>
        <a:graphic>
          <a:graphicData uri="http://schemas.openxmlformats.org/drawingml/2006/table">
            <a:tbl>
              <a:tblPr>
                <a:tableStyleId>{5C22544A-7EE6-4342-B048-85BDC9FD1C3A}</a:tableStyleId>
              </a:tblPr>
              <a:tblGrid>
                <a:gridCol w="3505200">
                  <a:extLst>
                    <a:ext uri="{9D8B030D-6E8A-4147-A177-3AD203B41FA5}">
                      <a16:colId xmlns:a16="http://schemas.microsoft.com/office/drawing/2014/main" val="1037240328"/>
                    </a:ext>
                  </a:extLst>
                </a:gridCol>
                <a:gridCol w="3505200">
                  <a:extLst>
                    <a:ext uri="{9D8B030D-6E8A-4147-A177-3AD203B41FA5}">
                      <a16:colId xmlns:a16="http://schemas.microsoft.com/office/drawing/2014/main" val="1428048478"/>
                    </a:ext>
                  </a:extLst>
                </a:gridCol>
                <a:gridCol w="3505200">
                  <a:extLst>
                    <a:ext uri="{9D8B030D-6E8A-4147-A177-3AD203B41FA5}">
                      <a16:colId xmlns:a16="http://schemas.microsoft.com/office/drawing/2014/main" val="3971204243"/>
                    </a:ext>
                  </a:extLst>
                </a:gridCol>
              </a:tblGrid>
              <a:tr h="0">
                <a:tc>
                  <a:txBody>
                    <a:bodyPr/>
                    <a:lstStyle/>
                    <a:p>
                      <a:pPr>
                        <a:buNone/>
                      </a:pPr>
                      <a:r>
                        <a:rPr lang="en-GB" b="1"/>
                        <a:t>Resource</a:t>
                      </a:r>
                    </a:p>
                  </a:txBody>
                  <a:tcPr anchor="ctr"/>
                </a:tc>
                <a:tc>
                  <a:txBody>
                    <a:bodyPr/>
                    <a:lstStyle/>
                    <a:p>
                      <a:pPr>
                        <a:buNone/>
                      </a:pPr>
                      <a:r>
                        <a:rPr lang="en-GB" b="1"/>
                        <a:t>Organisation</a:t>
                      </a:r>
                    </a:p>
                  </a:txBody>
                  <a:tcPr anchor="ctr"/>
                </a:tc>
                <a:tc>
                  <a:txBody>
                    <a:bodyPr/>
                    <a:lstStyle/>
                    <a:p>
                      <a:pPr>
                        <a:buNone/>
                      </a:pPr>
                      <a:r>
                        <a:rPr lang="en-GB" b="1" dirty="0"/>
                        <a:t>Link</a:t>
                      </a:r>
                    </a:p>
                  </a:txBody>
                  <a:tcPr anchor="ctr"/>
                </a:tc>
                <a:extLst>
                  <a:ext uri="{0D108BD9-81ED-4DB2-BD59-A6C34878D82A}">
                    <a16:rowId xmlns:a16="http://schemas.microsoft.com/office/drawing/2014/main" val="482644939"/>
                  </a:ext>
                </a:extLst>
              </a:tr>
              <a:tr h="0">
                <a:tc>
                  <a:txBody>
                    <a:bodyPr/>
                    <a:lstStyle/>
                    <a:p>
                      <a:pPr>
                        <a:buNone/>
                      </a:pPr>
                      <a:r>
                        <a:rPr lang="en-GB"/>
                        <a:t>Renewables in District Energy (2026)</a:t>
                      </a:r>
                    </a:p>
                  </a:txBody>
                  <a:tcPr anchor="ctr"/>
                </a:tc>
                <a:tc>
                  <a:txBody>
                    <a:bodyPr/>
                    <a:lstStyle/>
                    <a:p>
                      <a:pPr>
                        <a:buNone/>
                      </a:pPr>
                      <a:r>
                        <a:rPr lang="en-GB"/>
                        <a:t>International Energy Agency (IEA)</a:t>
                      </a:r>
                    </a:p>
                  </a:txBody>
                  <a:tcPr anchor="ctr"/>
                </a:tc>
                <a:tc>
                  <a:txBody>
                    <a:bodyPr/>
                    <a:lstStyle/>
                    <a:p>
                      <a:pPr>
                        <a:buNone/>
                      </a:pPr>
                      <a:r>
                        <a:rPr lang="en-GB">
                          <a:hlinkClick r:id="rId2"/>
                        </a:rPr>
                        <a:t>IEA – Renewables in District Energy</a:t>
                      </a:r>
                      <a:endParaRPr lang="en-GB"/>
                    </a:p>
                  </a:txBody>
                  <a:tcPr anchor="ctr"/>
                </a:tc>
                <a:extLst>
                  <a:ext uri="{0D108BD9-81ED-4DB2-BD59-A6C34878D82A}">
                    <a16:rowId xmlns:a16="http://schemas.microsoft.com/office/drawing/2014/main" val="3108891378"/>
                  </a:ext>
                </a:extLst>
              </a:tr>
              <a:tr h="0">
                <a:tc>
                  <a:txBody>
                    <a:bodyPr/>
                    <a:lstStyle/>
                    <a:p>
                      <a:pPr>
                        <a:buNone/>
                      </a:pPr>
                      <a:r>
                        <a:rPr lang="en-GB"/>
                        <a:t>Heating and Cooling</a:t>
                      </a:r>
                    </a:p>
                  </a:txBody>
                  <a:tcPr anchor="ctr"/>
                </a:tc>
                <a:tc>
                  <a:txBody>
                    <a:bodyPr/>
                    <a:lstStyle/>
                    <a:p>
                      <a:pPr>
                        <a:buNone/>
                      </a:pPr>
                      <a:r>
                        <a:rPr lang="en-GB"/>
                        <a:t>European Commission</a:t>
                      </a:r>
                    </a:p>
                  </a:txBody>
                  <a:tcPr anchor="ctr"/>
                </a:tc>
                <a:tc>
                  <a:txBody>
                    <a:bodyPr/>
                    <a:lstStyle/>
                    <a:p>
                      <a:pPr>
                        <a:buNone/>
                      </a:pPr>
                      <a:r>
                        <a:rPr lang="en-GB">
                          <a:hlinkClick r:id="rId3"/>
                        </a:rPr>
                        <a:t>European Commission – Heating and Cooling</a:t>
                      </a:r>
                      <a:endParaRPr lang="en-GB"/>
                    </a:p>
                  </a:txBody>
                  <a:tcPr anchor="ctr"/>
                </a:tc>
                <a:extLst>
                  <a:ext uri="{0D108BD9-81ED-4DB2-BD59-A6C34878D82A}">
                    <a16:rowId xmlns:a16="http://schemas.microsoft.com/office/drawing/2014/main" val="91148460"/>
                  </a:ext>
                </a:extLst>
              </a:tr>
              <a:tr h="0">
                <a:tc>
                  <a:txBody>
                    <a:bodyPr/>
                    <a:lstStyle/>
                    <a:p>
                      <a:pPr>
                        <a:buNone/>
                      </a:pPr>
                      <a:r>
                        <a:rPr lang="en-GB"/>
                        <a:t>District Heating and Cooling in the European Union</a:t>
                      </a:r>
                    </a:p>
                  </a:txBody>
                  <a:tcPr anchor="ctr"/>
                </a:tc>
                <a:tc>
                  <a:txBody>
                    <a:bodyPr/>
                    <a:lstStyle/>
                    <a:p>
                      <a:pPr>
                        <a:buNone/>
                      </a:pPr>
                      <a:r>
                        <a:rPr lang="en-GB"/>
                        <a:t>European Commission</a:t>
                      </a:r>
                    </a:p>
                  </a:txBody>
                  <a:tcPr anchor="ctr"/>
                </a:tc>
                <a:tc>
                  <a:txBody>
                    <a:bodyPr/>
                    <a:lstStyle/>
                    <a:p>
                      <a:pPr>
                        <a:buNone/>
                      </a:pPr>
                      <a:r>
                        <a:rPr lang="en-GB">
                          <a:hlinkClick r:id="rId4"/>
                        </a:rPr>
                        <a:t>District Heating and Cooling in the EU</a:t>
                      </a:r>
                      <a:endParaRPr lang="en-GB"/>
                    </a:p>
                  </a:txBody>
                  <a:tcPr anchor="ctr"/>
                </a:tc>
                <a:extLst>
                  <a:ext uri="{0D108BD9-81ED-4DB2-BD59-A6C34878D82A}">
                    <a16:rowId xmlns:a16="http://schemas.microsoft.com/office/drawing/2014/main" val="2391337137"/>
                  </a:ext>
                </a:extLst>
              </a:tr>
              <a:tr h="0">
                <a:tc>
                  <a:txBody>
                    <a:bodyPr/>
                    <a:lstStyle/>
                    <a:p>
                      <a:pPr>
                        <a:buNone/>
                      </a:pPr>
                      <a:r>
                        <a:rPr lang="en-GB"/>
                        <a:t>Audio-visual Resources</a:t>
                      </a:r>
                    </a:p>
                  </a:txBody>
                  <a:tcPr anchor="ctr"/>
                </a:tc>
                <a:tc>
                  <a:txBody>
                    <a:bodyPr/>
                    <a:lstStyle/>
                    <a:p>
                      <a:pPr>
                        <a:buNone/>
                      </a:pPr>
                      <a:r>
                        <a:rPr lang="en-GB"/>
                        <a:t>BUILD UP</a:t>
                      </a:r>
                    </a:p>
                  </a:txBody>
                  <a:tcPr anchor="ctr"/>
                </a:tc>
                <a:tc>
                  <a:txBody>
                    <a:bodyPr/>
                    <a:lstStyle/>
                    <a:p>
                      <a:pPr>
                        <a:buNone/>
                      </a:pPr>
                      <a:r>
                        <a:rPr lang="en-GB">
                          <a:hlinkClick r:id="rId5"/>
                        </a:rPr>
                        <a:t>BUILD UP – Audio-visual Resources</a:t>
                      </a:r>
                      <a:endParaRPr lang="en-GB"/>
                    </a:p>
                  </a:txBody>
                  <a:tcPr anchor="ctr"/>
                </a:tc>
                <a:extLst>
                  <a:ext uri="{0D108BD9-81ED-4DB2-BD59-A6C34878D82A}">
                    <a16:rowId xmlns:a16="http://schemas.microsoft.com/office/drawing/2014/main" val="140445620"/>
                  </a:ext>
                </a:extLst>
              </a:tr>
              <a:tr h="0">
                <a:tc>
                  <a:txBody>
                    <a:bodyPr/>
                    <a:lstStyle/>
                    <a:p>
                      <a:pPr>
                        <a:buNone/>
                      </a:pPr>
                      <a:r>
                        <a:rPr lang="en-GB"/>
                        <a:t>Waste Heat Recovery – Renewable Data Centre District Heating</a:t>
                      </a:r>
                    </a:p>
                  </a:txBody>
                  <a:tcPr anchor="ctr"/>
                </a:tc>
                <a:tc>
                  <a:txBody>
                    <a:bodyPr/>
                    <a:lstStyle/>
                    <a:p>
                      <a:pPr>
                        <a:buNone/>
                      </a:pPr>
                      <a:r>
                        <a:rPr lang="en-GB"/>
                        <a:t>BUILD UP</a:t>
                      </a:r>
                    </a:p>
                  </a:txBody>
                  <a:tcPr anchor="ctr"/>
                </a:tc>
                <a:tc>
                  <a:txBody>
                    <a:bodyPr/>
                    <a:lstStyle/>
                    <a:p>
                      <a:pPr>
                        <a:buNone/>
                      </a:pPr>
                      <a:r>
                        <a:rPr lang="en-GB" dirty="0">
                          <a:hlinkClick r:id="rId6"/>
                        </a:rPr>
                        <a:t>BUILD UP – Waste Heat Recovery Video</a:t>
                      </a:r>
                      <a:endParaRPr lang="en-GB" dirty="0"/>
                    </a:p>
                  </a:txBody>
                  <a:tcPr anchor="ctr"/>
                </a:tc>
                <a:extLst>
                  <a:ext uri="{0D108BD9-81ED-4DB2-BD59-A6C34878D82A}">
                    <a16:rowId xmlns:a16="http://schemas.microsoft.com/office/drawing/2014/main" val="4117593942"/>
                  </a:ext>
                </a:extLst>
              </a:tr>
            </a:tbl>
          </a:graphicData>
        </a:graphic>
      </p:graphicFrame>
    </p:spTree>
    <p:extLst>
      <p:ext uri="{BB962C8B-B14F-4D97-AF65-F5344CB8AC3E}">
        <p14:creationId xmlns:p14="http://schemas.microsoft.com/office/powerpoint/2010/main" val="165840674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2253C9AEBC71C47A227A4829C21DF97" ma:contentTypeVersion="12" ma:contentTypeDescription="Create a new document." ma:contentTypeScope="" ma:versionID="948da17e831756da0e3d47feb86f7e78">
  <xsd:schema xmlns:xsd="http://www.w3.org/2001/XMLSchema" xmlns:xs="http://www.w3.org/2001/XMLSchema" xmlns:p="http://schemas.microsoft.com/office/2006/metadata/properties" xmlns:ns2="6c6dc0c2-662f-483e-a2ac-c4906ac02010" xmlns:ns3="02ef16f0-a918-4a7c-ac07-b4517a8518d9" targetNamespace="http://schemas.microsoft.com/office/2006/metadata/properties" ma:root="true" ma:fieldsID="b566baaa8ac705476c140648596ac4ba" ns2:_="" ns3:_="">
    <xsd:import namespace="6c6dc0c2-662f-483e-a2ac-c4906ac02010"/>
    <xsd:import namespace="02ef16f0-a918-4a7c-ac07-b4517a8518d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6dc0c2-662f-483e-a2ac-c4906ac020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130c09f6-3d71-40eb-857e-9c2f3277bed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2ef16f0-a918-4a7c-ac07-b4517a8518d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720744f-9884-408f-a7c8-a5d3396591a8}" ma:internalName="TaxCatchAll" ma:showField="CatchAllData" ma:web="02ef16f0-a918-4a7c-ac07-b4517a8518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c6dc0c2-662f-483e-a2ac-c4906ac02010">
      <Terms xmlns="http://schemas.microsoft.com/office/infopath/2007/PartnerControls"/>
    </lcf76f155ced4ddcb4097134ff3c332f>
    <TaxCatchAll xmlns="02ef16f0-a918-4a7c-ac07-b4517a8518d9" xsi:nil="true"/>
  </documentManagement>
</p:properties>
</file>

<file path=customXml/itemProps1.xml><?xml version="1.0" encoding="utf-8"?>
<ds:datastoreItem xmlns:ds="http://schemas.openxmlformats.org/officeDocument/2006/customXml" ds:itemID="{FDD1C75D-7BD3-4488-825C-0E04764E976B}">
  <ds:schemaRefs>
    <ds:schemaRef ds:uri="http://schemas.microsoft.com/sharepoint/v3/contenttype/forms"/>
  </ds:schemaRefs>
</ds:datastoreItem>
</file>

<file path=customXml/itemProps2.xml><?xml version="1.0" encoding="utf-8"?>
<ds:datastoreItem xmlns:ds="http://schemas.openxmlformats.org/officeDocument/2006/customXml" ds:itemID="{B2F5127B-3804-4664-83ED-C90FF1230D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6dc0c2-662f-483e-a2ac-c4906ac02010"/>
    <ds:schemaRef ds:uri="02ef16f0-a918-4a7c-ac07-b4517a8518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3956446-17A4-43E1-9469-01D9CA957F26}">
  <ds:schemaRefs>
    <ds:schemaRef ds:uri="http://schemas.microsoft.com/office/2006/metadata/properties"/>
    <ds:schemaRef ds:uri="http://schemas.microsoft.com/office/infopath/2007/PartnerControls"/>
    <ds:schemaRef ds:uri="6c6dc0c2-662f-483e-a2ac-c4906ac02010"/>
    <ds:schemaRef ds:uri="02ef16f0-a918-4a7c-ac07-b4517a8518d9"/>
  </ds:schemaRefs>
</ds:datastoreItem>
</file>

<file path=docMetadata/LabelInfo.xml><?xml version="1.0" encoding="utf-8"?>
<clbl:labelList xmlns:clbl="http://schemas.microsoft.com/office/2020/mipLabelMetadata">
  <clbl:label id="{02af9dbb-aed9-4c75-94d9-8c097730bf57}" enabled="1" method="Standard" siteId="{026cbe1f-01c4-4698-a566-2fc43ebec731}" removed="0"/>
</clbl:labelList>
</file>

<file path=docProps/app.xml><?xml version="1.0" encoding="utf-8"?>
<Properties xmlns="http://schemas.openxmlformats.org/officeDocument/2006/extended-properties" xmlns:vt="http://schemas.openxmlformats.org/officeDocument/2006/docPropsVTypes">
  <TotalTime>24</TotalTime>
  <Words>131</Words>
  <Application>Microsoft Office PowerPoint</Application>
  <PresentationFormat>Widescreen</PresentationFormat>
  <Paragraphs>19</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Aptos</vt:lpstr>
      <vt:lpstr>Aptos Display</vt:lpstr>
      <vt:lpstr>Arial</vt:lpstr>
      <vt:lpstr>Office-tema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Rogaland fylkeskommune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Stella Guedes Do Nascimento Aguirre</dc:creator>
  <cp:lastModifiedBy>aine hamill</cp:lastModifiedBy>
  <cp:revision>2</cp:revision>
  <dcterms:created xsi:type="dcterms:W3CDTF">2026-09-25T09:32:08Z</dcterms:created>
  <dcterms:modified xsi:type="dcterms:W3CDTF">2026-09-28T08:26:46Z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0x01010002253C9AEBC71C47A227A4829C21DF97</vt:lpwstr>
  </property>
</Properties>
</file>