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4" r:id="rId12"/>
    <p:sldId id="265" r:id="rId13"/>
    <p:sldId id="266" r:id="rId14"/>
    <p:sldId id="267" r:id="rId15"/>
    <p:sldId id="268" r:id="rId16"/>
    <p:sldId id="269"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4660"/>
  </p:normalViewPr>
  <p:slideViewPr>
    <p:cSldViewPr snapToGrid="0">
      <p:cViewPr varScale="1">
        <p:scale>
          <a:sx n="105" d="100"/>
          <a:sy n="105" d="100"/>
        </p:scale>
        <p:origin x="6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4FEEB7-491E-FD60-C207-C625B1659879}"/>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7FE35EAD-25CA-464C-FCC7-84110AA4F6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a:extLst>
              <a:ext uri="{FF2B5EF4-FFF2-40B4-BE49-F238E27FC236}">
                <a16:creationId xmlns:a16="http://schemas.microsoft.com/office/drawing/2014/main" id="{D7C87B01-5B09-21EB-3278-0399A99E94E1}"/>
              </a:ext>
            </a:extLst>
          </p:cNvPr>
          <p:cNvSpPr>
            <a:spLocks noGrp="1"/>
          </p:cNvSpPr>
          <p:nvPr>
            <p:ph type="dt" sz="half" idx="10"/>
          </p:nvPr>
        </p:nvSpPr>
        <p:spPr/>
        <p:txBody>
          <a:bodyPr/>
          <a:lstStyle/>
          <a:p>
            <a:fld id="{3B279B2C-2099-47D8-8644-798DF8546F2D}" type="datetimeFigureOut">
              <a:rPr lang="en-GB" smtClean="0"/>
              <a:t>28/09/2026</a:t>
            </a:fld>
            <a:endParaRPr lang="en-GB"/>
          </a:p>
        </p:txBody>
      </p:sp>
      <p:sp>
        <p:nvSpPr>
          <p:cNvPr id="5" name="Plassholder for bunntekst 4">
            <a:extLst>
              <a:ext uri="{FF2B5EF4-FFF2-40B4-BE49-F238E27FC236}">
                <a16:creationId xmlns:a16="http://schemas.microsoft.com/office/drawing/2014/main" id="{3C589515-B93C-0F29-D91E-463491B2E8A7}"/>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14B2DD64-3654-A6D3-A392-96EF19FA0B7F}"/>
              </a:ext>
            </a:extLst>
          </p:cNvPr>
          <p:cNvSpPr>
            <a:spLocks noGrp="1"/>
          </p:cNvSpPr>
          <p:nvPr>
            <p:ph type="sldNum" sz="quarter" idx="12"/>
          </p:nvPr>
        </p:nvSpPr>
        <p:spPr/>
        <p:txBody>
          <a:bodyPr/>
          <a:lstStyle/>
          <a:p>
            <a:fld id="{FBBFABFA-F3E7-4E99-A0DA-F01F18F4EC68}" type="slidenum">
              <a:rPr lang="en-GB" smtClean="0"/>
              <a:t>‹#›</a:t>
            </a:fld>
            <a:endParaRPr lang="en-GB"/>
          </a:p>
        </p:txBody>
      </p:sp>
    </p:spTree>
    <p:extLst>
      <p:ext uri="{BB962C8B-B14F-4D97-AF65-F5344CB8AC3E}">
        <p14:creationId xmlns:p14="http://schemas.microsoft.com/office/powerpoint/2010/main" val="4167346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FF48A7-F96F-FE55-4CB7-31B10F22F909}"/>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AA83343B-7CE4-BDC9-0157-73F384278BD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6E36396D-905C-C187-270F-5A143406631C}"/>
              </a:ext>
            </a:extLst>
          </p:cNvPr>
          <p:cNvSpPr>
            <a:spLocks noGrp="1"/>
          </p:cNvSpPr>
          <p:nvPr>
            <p:ph type="dt" sz="half" idx="10"/>
          </p:nvPr>
        </p:nvSpPr>
        <p:spPr/>
        <p:txBody>
          <a:bodyPr/>
          <a:lstStyle/>
          <a:p>
            <a:fld id="{3B279B2C-2099-47D8-8644-798DF8546F2D}" type="datetimeFigureOut">
              <a:rPr lang="en-GB" smtClean="0"/>
              <a:t>28/09/2026</a:t>
            </a:fld>
            <a:endParaRPr lang="en-GB"/>
          </a:p>
        </p:txBody>
      </p:sp>
      <p:sp>
        <p:nvSpPr>
          <p:cNvPr id="5" name="Plassholder for bunntekst 4">
            <a:extLst>
              <a:ext uri="{FF2B5EF4-FFF2-40B4-BE49-F238E27FC236}">
                <a16:creationId xmlns:a16="http://schemas.microsoft.com/office/drawing/2014/main" id="{FAB828E4-2CAE-FE6A-04C3-2EBC0A6483A5}"/>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807C0AE1-2CCD-A695-78A2-F9BA806F2216}"/>
              </a:ext>
            </a:extLst>
          </p:cNvPr>
          <p:cNvSpPr>
            <a:spLocks noGrp="1"/>
          </p:cNvSpPr>
          <p:nvPr>
            <p:ph type="sldNum" sz="quarter" idx="12"/>
          </p:nvPr>
        </p:nvSpPr>
        <p:spPr/>
        <p:txBody>
          <a:bodyPr/>
          <a:lstStyle/>
          <a:p>
            <a:fld id="{FBBFABFA-F3E7-4E99-A0DA-F01F18F4EC68}" type="slidenum">
              <a:rPr lang="en-GB" smtClean="0"/>
              <a:t>‹#›</a:t>
            </a:fld>
            <a:endParaRPr lang="en-GB"/>
          </a:p>
        </p:txBody>
      </p:sp>
    </p:spTree>
    <p:extLst>
      <p:ext uri="{BB962C8B-B14F-4D97-AF65-F5344CB8AC3E}">
        <p14:creationId xmlns:p14="http://schemas.microsoft.com/office/powerpoint/2010/main" val="3006246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1E1054-F7B3-71D1-13C6-6CA1E69EDB0C}"/>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C95FD3A8-6FA0-C998-C3F7-68639981565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90258623-0948-D0A6-BDC5-40F398BFE438}"/>
              </a:ext>
            </a:extLst>
          </p:cNvPr>
          <p:cNvSpPr>
            <a:spLocks noGrp="1"/>
          </p:cNvSpPr>
          <p:nvPr>
            <p:ph type="dt" sz="half" idx="10"/>
          </p:nvPr>
        </p:nvSpPr>
        <p:spPr/>
        <p:txBody>
          <a:bodyPr/>
          <a:lstStyle/>
          <a:p>
            <a:fld id="{3B279B2C-2099-47D8-8644-798DF8546F2D}" type="datetimeFigureOut">
              <a:rPr lang="en-GB" smtClean="0"/>
              <a:t>28/09/2026</a:t>
            </a:fld>
            <a:endParaRPr lang="en-GB"/>
          </a:p>
        </p:txBody>
      </p:sp>
      <p:sp>
        <p:nvSpPr>
          <p:cNvPr id="5" name="Plassholder for bunntekst 4">
            <a:extLst>
              <a:ext uri="{FF2B5EF4-FFF2-40B4-BE49-F238E27FC236}">
                <a16:creationId xmlns:a16="http://schemas.microsoft.com/office/drawing/2014/main" id="{F5EF3C89-F3E8-B2E1-907C-F5790FE65F69}"/>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3723B60-F673-6D4D-7047-87AAECFE1971}"/>
              </a:ext>
            </a:extLst>
          </p:cNvPr>
          <p:cNvSpPr>
            <a:spLocks noGrp="1"/>
          </p:cNvSpPr>
          <p:nvPr>
            <p:ph type="sldNum" sz="quarter" idx="12"/>
          </p:nvPr>
        </p:nvSpPr>
        <p:spPr/>
        <p:txBody>
          <a:bodyPr/>
          <a:lstStyle/>
          <a:p>
            <a:fld id="{FBBFABFA-F3E7-4E99-A0DA-F01F18F4EC68}" type="slidenum">
              <a:rPr lang="en-GB" smtClean="0"/>
              <a:t>‹#›</a:t>
            </a:fld>
            <a:endParaRPr lang="en-GB"/>
          </a:p>
        </p:txBody>
      </p:sp>
    </p:spTree>
    <p:extLst>
      <p:ext uri="{BB962C8B-B14F-4D97-AF65-F5344CB8AC3E}">
        <p14:creationId xmlns:p14="http://schemas.microsoft.com/office/powerpoint/2010/main" val="2392008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3D048A-C65B-5D5B-ABD6-A6B4DA33C327}"/>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CFE56D29-CAF4-8B47-7155-AEFEEC500CF1}"/>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a:extLst>
              <a:ext uri="{FF2B5EF4-FFF2-40B4-BE49-F238E27FC236}">
                <a16:creationId xmlns:a16="http://schemas.microsoft.com/office/drawing/2014/main" id="{07FCD0A5-0639-C7DC-A1C6-BA0DAF4C6389}"/>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a:extLst>
              <a:ext uri="{FF2B5EF4-FFF2-40B4-BE49-F238E27FC236}">
                <a16:creationId xmlns:a16="http://schemas.microsoft.com/office/drawing/2014/main" id="{C60C47D2-ECC3-1785-7FCA-486A7EED471B}"/>
              </a:ext>
            </a:extLst>
          </p:cNvPr>
          <p:cNvSpPr>
            <a:spLocks noGrp="1"/>
          </p:cNvSpPr>
          <p:nvPr>
            <p:ph type="dt" sz="half" idx="10"/>
          </p:nvPr>
        </p:nvSpPr>
        <p:spPr/>
        <p:txBody>
          <a:bodyPr/>
          <a:lstStyle/>
          <a:p>
            <a:fld id="{3B279B2C-2099-47D8-8644-798DF8546F2D}" type="datetimeFigureOut">
              <a:rPr lang="en-GB" smtClean="0"/>
              <a:t>28/09/2026</a:t>
            </a:fld>
            <a:endParaRPr lang="en-GB"/>
          </a:p>
        </p:txBody>
      </p:sp>
      <p:sp>
        <p:nvSpPr>
          <p:cNvPr id="6" name="Plassholder for bunntekst 5">
            <a:extLst>
              <a:ext uri="{FF2B5EF4-FFF2-40B4-BE49-F238E27FC236}">
                <a16:creationId xmlns:a16="http://schemas.microsoft.com/office/drawing/2014/main" id="{6ED25829-59DF-7657-0C78-B9FBE94D0818}"/>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619F08C1-6553-DF92-E935-56ADF182A3AE}"/>
              </a:ext>
            </a:extLst>
          </p:cNvPr>
          <p:cNvSpPr>
            <a:spLocks noGrp="1"/>
          </p:cNvSpPr>
          <p:nvPr>
            <p:ph type="sldNum" sz="quarter" idx="12"/>
          </p:nvPr>
        </p:nvSpPr>
        <p:spPr/>
        <p:txBody>
          <a:bodyPr/>
          <a:lstStyle/>
          <a:p>
            <a:fld id="{FBBFABFA-F3E7-4E99-A0DA-F01F18F4EC68}" type="slidenum">
              <a:rPr lang="en-GB" smtClean="0"/>
              <a:t>‹#›</a:t>
            </a:fld>
            <a:endParaRPr lang="en-GB"/>
          </a:p>
        </p:txBody>
      </p:sp>
    </p:spTree>
    <p:extLst>
      <p:ext uri="{BB962C8B-B14F-4D97-AF65-F5344CB8AC3E}">
        <p14:creationId xmlns:p14="http://schemas.microsoft.com/office/powerpoint/2010/main" val="4111639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44670A-7520-16C0-F22C-1045470D4D70}"/>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7BF9FDFE-1DE8-BBB1-C2DA-F55A127EB4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D4FC6D7-EEC4-4F4A-B862-D488E4CF60F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795CF5AE-50F9-0D24-73C0-42FC1638E7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9EE19A35-A736-21FC-9B06-1F688E9467AB}"/>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a:extLst>
              <a:ext uri="{FF2B5EF4-FFF2-40B4-BE49-F238E27FC236}">
                <a16:creationId xmlns:a16="http://schemas.microsoft.com/office/drawing/2014/main" id="{65C6B961-84B4-E921-D7DE-163ADF3610E9}"/>
              </a:ext>
            </a:extLst>
          </p:cNvPr>
          <p:cNvSpPr>
            <a:spLocks noGrp="1"/>
          </p:cNvSpPr>
          <p:nvPr>
            <p:ph type="dt" sz="half" idx="10"/>
          </p:nvPr>
        </p:nvSpPr>
        <p:spPr/>
        <p:txBody>
          <a:bodyPr/>
          <a:lstStyle/>
          <a:p>
            <a:fld id="{3B279B2C-2099-47D8-8644-798DF8546F2D}" type="datetimeFigureOut">
              <a:rPr lang="en-GB" smtClean="0"/>
              <a:t>28/09/2026</a:t>
            </a:fld>
            <a:endParaRPr lang="en-GB"/>
          </a:p>
        </p:txBody>
      </p:sp>
      <p:sp>
        <p:nvSpPr>
          <p:cNvPr id="8" name="Plassholder for bunntekst 7">
            <a:extLst>
              <a:ext uri="{FF2B5EF4-FFF2-40B4-BE49-F238E27FC236}">
                <a16:creationId xmlns:a16="http://schemas.microsoft.com/office/drawing/2014/main" id="{076E0159-1E06-B054-B85C-6845301957F4}"/>
              </a:ext>
            </a:extLst>
          </p:cNvPr>
          <p:cNvSpPr>
            <a:spLocks noGrp="1"/>
          </p:cNvSpPr>
          <p:nvPr>
            <p:ph type="ftr" sz="quarter" idx="11"/>
          </p:nvPr>
        </p:nvSpPr>
        <p:spPr/>
        <p:txBody>
          <a:bodyPr/>
          <a:lstStyle/>
          <a:p>
            <a:endParaRPr lang="en-GB"/>
          </a:p>
        </p:txBody>
      </p:sp>
      <p:sp>
        <p:nvSpPr>
          <p:cNvPr id="9" name="Plassholder for lysbildenummer 8">
            <a:extLst>
              <a:ext uri="{FF2B5EF4-FFF2-40B4-BE49-F238E27FC236}">
                <a16:creationId xmlns:a16="http://schemas.microsoft.com/office/drawing/2014/main" id="{0ECE953C-E307-C34E-1871-67658E93B8D8}"/>
              </a:ext>
            </a:extLst>
          </p:cNvPr>
          <p:cNvSpPr>
            <a:spLocks noGrp="1"/>
          </p:cNvSpPr>
          <p:nvPr>
            <p:ph type="sldNum" sz="quarter" idx="12"/>
          </p:nvPr>
        </p:nvSpPr>
        <p:spPr/>
        <p:txBody>
          <a:bodyPr/>
          <a:lstStyle/>
          <a:p>
            <a:fld id="{FBBFABFA-F3E7-4E99-A0DA-F01F18F4EC68}" type="slidenum">
              <a:rPr lang="en-GB" smtClean="0"/>
              <a:t>‹#›</a:t>
            </a:fld>
            <a:endParaRPr lang="en-GB"/>
          </a:p>
        </p:txBody>
      </p:sp>
    </p:spTree>
    <p:extLst>
      <p:ext uri="{BB962C8B-B14F-4D97-AF65-F5344CB8AC3E}">
        <p14:creationId xmlns:p14="http://schemas.microsoft.com/office/powerpoint/2010/main" val="1390740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5F52992-A216-46CC-E47B-8B78683579B9}"/>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2735EFCF-F93D-36EE-B082-AF935275A10D}"/>
              </a:ext>
            </a:extLst>
          </p:cNvPr>
          <p:cNvSpPr>
            <a:spLocks noGrp="1"/>
          </p:cNvSpPr>
          <p:nvPr>
            <p:ph type="dt" sz="half" idx="10"/>
          </p:nvPr>
        </p:nvSpPr>
        <p:spPr/>
        <p:txBody>
          <a:bodyPr/>
          <a:lstStyle/>
          <a:p>
            <a:fld id="{3B279B2C-2099-47D8-8644-798DF8546F2D}" type="datetimeFigureOut">
              <a:rPr lang="en-GB" smtClean="0"/>
              <a:t>28/09/2026</a:t>
            </a:fld>
            <a:endParaRPr lang="en-GB"/>
          </a:p>
        </p:txBody>
      </p:sp>
      <p:sp>
        <p:nvSpPr>
          <p:cNvPr id="4" name="Plassholder for bunntekst 3">
            <a:extLst>
              <a:ext uri="{FF2B5EF4-FFF2-40B4-BE49-F238E27FC236}">
                <a16:creationId xmlns:a16="http://schemas.microsoft.com/office/drawing/2014/main" id="{5448B91B-5E52-C051-DF4F-265319AA0B86}"/>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76AB757-4174-D6ED-D7B4-7D1488AC9B08}"/>
              </a:ext>
            </a:extLst>
          </p:cNvPr>
          <p:cNvSpPr>
            <a:spLocks noGrp="1"/>
          </p:cNvSpPr>
          <p:nvPr>
            <p:ph type="sldNum" sz="quarter" idx="12"/>
          </p:nvPr>
        </p:nvSpPr>
        <p:spPr/>
        <p:txBody>
          <a:bodyPr/>
          <a:lstStyle/>
          <a:p>
            <a:fld id="{FBBFABFA-F3E7-4E99-A0DA-F01F18F4EC68}" type="slidenum">
              <a:rPr lang="en-GB" smtClean="0"/>
              <a:t>‹#›</a:t>
            </a:fld>
            <a:endParaRPr lang="en-GB"/>
          </a:p>
        </p:txBody>
      </p:sp>
    </p:spTree>
    <p:extLst>
      <p:ext uri="{BB962C8B-B14F-4D97-AF65-F5344CB8AC3E}">
        <p14:creationId xmlns:p14="http://schemas.microsoft.com/office/powerpoint/2010/main" val="3691012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4783998-D83B-4157-104B-A0A004AED6EA}"/>
              </a:ext>
            </a:extLst>
          </p:cNvPr>
          <p:cNvSpPr>
            <a:spLocks noGrp="1"/>
          </p:cNvSpPr>
          <p:nvPr>
            <p:ph type="dt" sz="half" idx="10"/>
          </p:nvPr>
        </p:nvSpPr>
        <p:spPr/>
        <p:txBody>
          <a:bodyPr/>
          <a:lstStyle/>
          <a:p>
            <a:fld id="{3B279B2C-2099-47D8-8644-798DF8546F2D}" type="datetimeFigureOut">
              <a:rPr lang="en-GB" smtClean="0"/>
              <a:t>28/09/2026</a:t>
            </a:fld>
            <a:endParaRPr lang="en-GB"/>
          </a:p>
        </p:txBody>
      </p:sp>
      <p:sp>
        <p:nvSpPr>
          <p:cNvPr id="3" name="Plassholder for bunntekst 2">
            <a:extLst>
              <a:ext uri="{FF2B5EF4-FFF2-40B4-BE49-F238E27FC236}">
                <a16:creationId xmlns:a16="http://schemas.microsoft.com/office/drawing/2014/main" id="{A6A36ABA-FDAF-4170-46E5-1F85839C95E2}"/>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A79CE50-AA95-DC85-42CC-9042191E657A}"/>
              </a:ext>
            </a:extLst>
          </p:cNvPr>
          <p:cNvSpPr>
            <a:spLocks noGrp="1"/>
          </p:cNvSpPr>
          <p:nvPr>
            <p:ph type="sldNum" sz="quarter" idx="12"/>
          </p:nvPr>
        </p:nvSpPr>
        <p:spPr/>
        <p:txBody>
          <a:bodyPr/>
          <a:lstStyle/>
          <a:p>
            <a:fld id="{FBBFABFA-F3E7-4E99-A0DA-F01F18F4EC68}" type="slidenum">
              <a:rPr lang="en-GB" smtClean="0"/>
              <a:t>‹#›</a:t>
            </a:fld>
            <a:endParaRPr lang="en-GB"/>
          </a:p>
        </p:txBody>
      </p:sp>
    </p:spTree>
    <p:extLst>
      <p:ext uri="{BB962C8B-B14F-4D97-AF65-F5344CB8AC3E}">
        <p14:creationId xmlns:p14="http://schemas.microsoft.com/office/powerpoint/2010/main" val="4119633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3D5853-C976-6A4D-673D-D5AB6BFF01E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11DE1014-B930-3502-0624-36D0D582F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A674B25A-1A56-204B-F90D-9BE7C4441B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7B0A346-4CB2-4314-D9EA-6FD318C4EDF1}"/>
              </a:ext>
            </a:extLst>
          </p:cNvPr>
          <p:cNvSpPr>
            <a:spLocks noGrp="1"/>
          </p:cNvSpPr>
          <p:nvPr>
            <p:ph type="dt" sz="half" idx="10"/>
          </p:nvPr>
        </p:nvSpPr>
        <p:spPr/>
        <p:txBody>
          <a:bodyPr/>
          <a:lstStyle/>
          <a:p>
            <a:fld id="{3B279B2C-2099-47D8-8644-798DF8546F2D}" type="datetimeFigureOut">
              <a:rPr lang="en-GB" smtClean="0"/>
              <a:t>28/09/2026</a:t>
            </a:fld>
            <a:endParaRPr lang="en-GB"/>
          </a:p>
        </p:txBody>
      </p:sp>
      <p:sp>
        <p:nvSpPr>
          <p:cNvPr id="6" name="Plassholder for bunntekst 5">
            <a:extLst>
              <a:ext uri="{FF2B5EF4-FFF2-40B4-BE49-F238E27FC236}">
                <a16:creationId xmlns:a16="http://schemas.microsoft.com/office/drawing/2014/main" id="{92E02F00-BE9D-6EF1-20F7-A6358273DE40}"/>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2543FBEE-C88B-5F7D-D17B-84A329E468B6}"/>
              </a:ext>
            </a:extLst>
          </p:cNvPr>
          <p:cNvSpPr>
            <a:spLocks noGrp="1"/>
          </p:cNvSpPr>
          <p:nvPr>
            <p:ph type="sldNum" sz="quarter" idx="12"/>
          </p:nvPr>
        </p:nvSpPr>
        <p:spPr/>
        <p:txBody>
          <a:bodyPr/>
          <a:lstStyle/>
          <a:p>
            <a:fld id="{FBBFABFA-F3E7-4E99-A0DA-F01F18F4EC68}" type="slidenum">
              <a:rPr lang="en-GB" smtClean="0"/>
              <a:t>‹#›</a:t>
            </a:fld>
            <a:endParaRPr lang="en-GB"/>
          </a:p>
        </p:txBody>
      </p:sp>
    </p:spTree>
    <p:extLst>
      <p:ext uri="{BB962C8B-B14F-4D97-AF65-F5344CB8AC3E}">
        <p14:creationId xmlns:p14="http://schemas.microsoft.com/office/powerpoint/2010/main" val="958522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91DB79-B55C-B241-16B3-75344E4736D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594E24BA-AB46-8841-4666-FF7A21DC8940}"/>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74EFE125-4482-383F-C962-C8F47AF5B1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DB8D13F-5785-DA61-AB69-5877C68AF6E2}"/>
              </a:ext>
            </a:extLst>
          </p:cNvPr>
          <p:cNvSpPr>
            <a:spLocks noGrp="1"/>
          </p:cNvSpPr>
          <p:nvPr>
            <p:ph type="dt" sz="half" idx="10"/>
          </p:nvPr>
        </p:nvSpPr>
        <p:spPr/>
        <p:txBody>
          <a:bodyPr/>
          <a:lstStyle/>
          <a:p>
            <a:fld id="{3B279B2C-2099-47D8-8644-798DF8546F2D}" type="datetimeFigureOut">
              <a:rPr lang="en-GB" smtClean="0"/>
              <a:t>28/09/2026</a:t>
            </a:fld>
            <a:endParaRPr lang="en-GB"/>
          </a:p>
        </p:txBody>
      </p:sp>
      <p:sp>
        <p:nvSpPr>
          <p:cNvPr id="6" name="Plassholder for bunntekst 5">
            <a:extLst>
              <a:ext uri="{FF2B5EF4-FFF2-40B4-BE49-F238E27FC236}">
                <a16:creationId xmlns:a16="http://schemas.microsoft.com/office/drawing/2014/main" id="{309E41EC-786C-334E-D1FD-C5CEA4D714C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00F95253-D540-700B-CBB8-6539854C5757}"/>
              </a:ext>
            </a:extLst>
          </p:cNvPr>
          <p:cNvSpPr>
            <a:spLocks noGrp="1"/>
          </p:cNvSpPr>
          <p:nvPr>
            <p:ph type="sldNum" sz="quarter" idx="12"/>
          </p:nvPr>
        </p:nvSpPr>
        <p:spPr/>
        <p:txBody>
          <a:bodyPr/>
          <a:lstStyle/>
          <a:p>
            <a:fld id="{FBBFABFA-F3E7-4E99-A0DA-F01F18F4EC68}" type="slidenum">
              <a:rPr lang="en-GB" smtClean="0"/>
              <a:t>‹#›</a:t>
            </a:fld>
            <a:endParaRPr lang="en-GB"/>
          </a:p>
        </p:txBody>
      </p:sp>
    </p:spTree>
    <p:extLst>
      <p:ext uri="{BB962C8B-B14F-4D97-AF65-F5344CB8AC3E}">
        <p14:creationId xmlns:p14="http://schemas.microsoft.com/office/powerpoint/2010/main" val="9698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E517E1-76D4-288A-4230-75BB50D97D3B}"/>
              </a:ext>
            </a:extLst>
          </p:cNvPr>
          <p:cNvSpPr>
            <a:spLocks noGrp="1"/>
          </p:cNvSpPr>
          <p:nvPr>
            <p:ph type="title"/>
          </p:nvPr>
        </p:nvSpPr>
        <p:spPr/>
        <p:txBody>
          <a:bodyPr/>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337D711D-6899-3B53-2A2E-07701DB12ED8}"/>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2C461303-761E-09A6-2513-A686C8AA241C}"/>
              </a:ext>
            </a:extLst>
          </p:cNvPr>
          <p:cNvSpPr>
            <a:spLocks noGrp="1"/>
          </p:cNvSpPr>
          <p:nvPr>
            <p:ph type="dt" sz="half" idx="10"/>
          </p:nvPr>
        </p:nvSpPr>
        <p:spPr/>
        <p:txBody>
          <a:bodyPr/>
          <a:lstStyle/>
          <a:p>
            <a:fld id="{3B279B2C-2099-47D8-8644-798DF8546F2D}" type="datetimeFigureOut">
              <a:rPr lang="en-GB" smtClean="0"/>
              <a:t>28/09/2026</a:t>
            </a:fld>
            <a:endParaRPr lang="en-GB"/>
          </a:p>
        </p:txBody>
      </p:sp>
      <p:sp>
        <p:nvSpPr>
          <p:cNvPr id="5" name="Plassholder for bunntekst 4">
            <a:extLst>
              <a:ext uri="{FF2B5EF4-FFF2-40B4-BE49-F238E27FC236}">
                <a16:creationId xmlns:a16="http://schemas.microsoft.com/office/drawing/2014/main" id="{B6841A70-F418-8603-94B2-14CDC37420B3}"/>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A36AFA1D-72FD-4673-5961-51909812842D}"/>
              </a:ext>
            </a:extLst>
          </p:cNvPr>
          <p:cNvSpPr>
            <a:spLocks noGrp="1"/>
          </p:cNvSpPr>
          <p:nvPr>
            <p:ph type="sldNum" sz="quarter" idx="12"/>
          </p:nvPr>
        </p:nvSpPr>
        <p:spPr/>
        <p:txBody>
          <a:bodyPr/>
          <a:lstStyle/>
          <a:p>
            <a:fld id="{FBBFABFA-F3E7-4E99-A0DA-F01F18F4EC68}" type="slidenum">
              <a:rPr lang="en-GB" smtClean="0"/>
              <a:t>‹#›</a:t>
            </a:fld>
            <a:endParaRPr lang="en-GB"/>
          </a:p>
        </p:txBody>
      </p:sp>
    </p:spTree>
    <p:extLst>
      <p:ext uri="{BB962C8B-B14F-4D97-AF65-F5344CB8AC3E}">
        <p14:creationId xmlns:p14="http://schemas.microsoft.com/office/powerpoint/2010/main" val="3361393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79FB641B-B331-6E64-AF04-327D6AB070BE}"/>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5676364D-520A-150C-5C5B-0525D961040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61F4E4FA-4A40-29DA-468C-C8100E1E3574}"/>
              </a:ext>
            </a:extLst>
          </p:cNvPr>
          <p:cNvSpPr>
            <a:spLocks noGrp="1"/>
          </p:cNvSpPr>
          <p:nvPr>
            <p:ph type="dt" sz="half" idx="10"/>
          </p:nvPr>
        </p:nvSpPr>
        <p:spPr/>
        <p:txBody>
          <a:bodyPr/>
          <a:lstStyle/>
          <a:p>
            <a:fld id="{3B279B2C-2099-47D8-8644-798DF8546F2D}" type="datetimeFigureOut">
              <a:rPr lang="en-GB" smtClean="0"/>
              <a:t>28/09/2026</a:t>
            </a:fld>
            <a:endParaRPr lang="en-GB"/>
          </a:p>
        </p:txBody>
      </p:sp>
      <p:sp>
        <p:nvSpPr>
          <p:cNvPr id="5" name="Plassholder for bunntekst 4">
            <a:extLst>
              <a:ext uri="{FF2B5EF4-FFF2-40B4-BE49-F238E27FC236}">
                <a16:creationId xmlns:a16="http://schemas.microsoft.com/office/drawing/2014/main" id="{6AD58DA0-34E5-EDB8-5074-AE19E3D7E88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24BACD17-CAB4-18D5-8E20-C5C39262FA6F}"/>
              </a:ext>
            </a:extLst>
          </p:cNvPr>
          <p:cNvSpPr>
            <a:spLocks noGrp="1"/>
          </p:cNvSpPr>
          <p:nvPr>
            <p:ph type="sldNum" sz="quarter" idx="12"/>
          </p:nvPr>
        </p:nvSpPr>
        <p:spPr/>
        <p:txBody>
          <a:bodyPr/>
          <a:lstStyle/>
          <a:p>
            <a:fld id="{FBBFABFA-F3E7-4E99-A0DA-F01F18F4EC68}" type="slidenum">
              <a:rPr lang="en-GB" smtClean="0"/>
              <a:t>‹#›</a:t>
            </a:fld>
            <a:endParaRPr lang="en-GB"/>
          </a:p>
        </p:txBody>
      </p:sp>
    </p:spTree>
    <p:extLst>
      <p:ext uri="{BB962C8B-B14F-4D97-AF65-F5344CB8AC3E}">
        <p14:creationId xmlns:p14="http://schemas.microsoft.com/office/powerpoint/2010/main" val="1654966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3A28E5C-EBE8-D9A2-331A-0667D66B2F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422AB0CA-2160-7093-9519-0255D10365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0337F527-0A39-5138-9F59-E5F701C932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279B2C-2099-47D8-8644-798DF8546F2D}" type="datetimeFigureOut">
              <a:rPr lang="en-GB" smtClean="0"/>
              <a:t>28/09/2026</a:t>
            </a:fld>
            <a:endParaRPr lang="en-GB"/>
          </a:p>
        </p:txBody>
      </p:sp>
      <p:sp>
        <p:nvSpPr>
          <p:cNvPr id="5" name="Plassholder for bunntekst 4">
            <a:extLst>
              <a:ext uri="{FF2B5EF4-FFF2-40B4-BE49-F238E27FC236}">
                <a16:creationId xmlns:a16="http://schemas.microsoft.com/office/drawing/2014/main" id="{47F2749D-237A-3F67-505A-1AFE638047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Plassholder for lysbildenummer 5">
            <a:extLst>
              <a:ext uri="{FF2B5EF4-FFF2-40B4-BE49-F238E27FC236}">
                <a16:creationId xmlns:a16="http://schemas.microsoft.com/office/drawing/2014/main" id="{85DBC6E4-9335-FDB1-FF36-40246AC8E8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BBFABFA-F3E7-4E99-A0DA-F01F18F4EC68}" type="slidenum">
              <a:rPr lang="en-GB" smtClean="0"/>
              <a:t>‹#›</a:t>
            </a:fld>
            <a:endParaRPr lang="en-GB"/>
          </a:p>
        </p:txBody>
      </p:sp>
    </p:spTree>
    <p:extLst>
      <p:ext uri="{BB962C8B-B14F-4D97-AF65-F5344CB8AC3E}">
        <p14:creationId xmlns:p14="http://schemas.microsoft.com/office/powerpoint/2010/main" val="570197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2B42FBBF-74E7-8041-ADD7-4ED1CF262DC4}"/>
              </a:ext>
            </a:extLst>
          </p:cNvPr>
          <p:cNvPicPr>
            <a:picLocks noChangeAspect="1"/>
          </p:cNvPicPr>
          <p:nvPr/>
        </p:nvPicPr>
        <p:blipFill>
          <a:blip r:embed="rId2"/>
          <a:stretch>
            <a:fillRect/>
          </a:stretch>
        </p:blipFill>
        <p:spPr>
          <a:xfrm>
            <a:off x="3239" y="0"/>
            <a:ext cx="12185522" cy="6858000"/>
          </a:xfrm>
          <a:prstGeom prst="rect">
            <a:avLst/>
          </a:prstGeom>
        </p:spPr>
      </p:pic>
      <p:pic>
        <p:nvPicPr>
          <p:cNvPr id="3" name="Picture 2">
            <a:extLst>
              <a:ext uri="{FF2B5EF4-FFF2-40B4-BE49-F238E27FC236}">
                <a16:creationId xmlns:a16="http://schemas.microsoft.com/office/drawing/2014/main" id="{02B10F0C-59CE-9AA7-8115-459D71AAF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096" y="0"/>
            <a:ext cx="2279904" cy="790911"/>
          </a:xfrm>
          <a:prstGeom prst="rect">
            <a:avLst/>
          </a:prstGeom>
        </p:spPr>
      </p:pic>
      <p:pic>
        <p:nvPicPr>
          <p:cNvPr id="6" name="Picture 5" descr="Co-funded by the European Union logo in png for web usage">
            <a:extLst>
              <a:ext uri="{FF2B5EF4-FFF2-40B4-BE49-F238E27FC236}">
                <a16:creationId xmlns:a16="http://schemas.microsoft.com/office/drawing/2014/main" id="{235B583D-911F-2017-D5D5-EA2FEE50105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21180" y="6470531"/>
            <a:ext cx="1489944" cy="311822"/>
          </a:xfrm>
          <a:prstGeom prst="rect">
            <a:avLst/>
          </a:prstGeom>
          <a:noFill/>
          <a:ln>
            <a:noFill/>
          </a:ln>
        </p:spPr>
      </p:pic>
      <p:sp>
        <p:nvSpPr>
          <p:cNvPr id="8" name="TextBox 7">
            <a:extLst>
              <a:ext uri="{FF2B5EF4-FFF2-40B4-BE49-F238E27FC236}">
                <a16:creationId xmlns:a16="http://schemas.microsoft.com/office/drawing/2014/main" id="{F9C87107-580E-AF51-40A7-3A006A6CA904}"/>
              </a:ext>
            </a:extLst>
          </p:cNvPr>
          <p:cNvSpPr txBox="1"/>
          <p:nvPr/>
        </p:nvSpPr>
        <p:spPr>
          <a:xfrm>
            <a:off x="7511124" y="6334054"/>
            <a:ext cx="4287684" cy="584775"/>
          </a:xfrm>
          <a:prstGeom prst="rect">
            <a:avLst/>
          </a:prstGeom>
          <a:noFill/>
        </p:spPr>
        <p:txBody>
          <a:bodyPr wrap="square">
            <a:spAutoFit/>
          </a:bodyPr>
          <a:lstStyle/>
          <a:p>
            <a:r>
              <a:rPr lang="en-GB" sz="800" b="0" i="0" dirty="0">
                <a:solidFill>
                  <a:schemeClr val="tx1"/>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GB" sz="800" dirty="0"/>
          </a:p>
        </p:txBody>
      </p:sp>
    </p:spTree>
    <p:extLst>
      <p:ext uri="{BB962C8B-B14F-4D97-AF65-F5344CB8AC3E}">
        <p14:creationId xmlns:p14="http://schemas.microsoft.com/office/powerpoint/2010/main" val="3447224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CF0318B-9924-0B8F-22C7-219085F5075B}"/>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062605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A71AD26-3168-B3FC-49AC-BAFE390170A0}"/>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390863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7F59AB9-E8E6-28BA-8F6B-FDB4168A208C}"/>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423422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E9EF2BE-DD35-81C0-A79F-4D15EB8E8B9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25196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EE61D65-30D1-2177-063E-C8669EA048D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162219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EEFCC0A4-A386-336A-D99A-683578574581}"/>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189424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177FDB0-CE9B-5ED6-AF14-573B5395143F}"/>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554169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FDC54E3-3159-0F4A-586C-7706D7B361A3}"/>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27721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6C11AC9-8347-C36E-AAE9-FC555CD6E3B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212253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11BEEE3-99A4-79CE-281D-0EF38674E719}"/>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717194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6FC6FE4-87A7-8265-1A83-C807E546580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152324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2FF55CF-0E25-2263-25BC-6C7482A96319}"/>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254979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5B2ACC6-8F17-F92C-7050-69B6206D2421}"/>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738085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3236524F-3986-BF1C-2C81-458E504FAF08}"/>
              </a:ext>
            </a:extLst>
          </p:cNvPr>
          <p:cNvPicPr>
            <a:picLocks noChangeAspect="1"/>
          </p:cNvPicPr>
          <p:nvPr/>
        </p:nvPicPr>
        <p:blipFill>
          <a:blip r:embed="rId2"/>
          <a:stretch>
            <a:fillRect/>
          </a:stretch>
        </p:blipFill>
        <p:spPr>
          <a:xfrm>
            <a:off x="3239" y="0"/>
            <a:ext cx="9391970" cy="5285792"/>
          </a:xfrm>
          <a:prstGeom prst="rect">
            <a:avLst/>
          </a:prstGeom>
        </p:spPr>
      </p:pic>
      <p:sp>
        <p:nvSpPr>
          <p:cNvPr id="7" name="TekstSylinder 6">
            <a:extLst>
              <a:ext uri="{FF2B5EF4-FFF2-40B4-BE49-F238E27FC236}">
                <a16:creationId xmlns:a16="http://schemas.microsoft.com/office/drawing/2014/main" id="{C884B8F2-36E9-1C58-225B-349206CD4093}"/>
              </a:ext>
            </a:extLst>
          </p:cNvPr>
          <p:cNvSpPr txBox="1"/>
          <p:nvPr/>
        </p:nvSpPr>
        <p:spPr>
          <a:xfrm>
            <a:off x="1789863" y="5932896"/>
            <a:ext cx="6094324" cy="369332"/>
          </a:xfrm>
          <a:prstGeom prst="rect">
            <a:avLst/>
          </a:prstGeom>
          <a:noFill/>
        </p:spPr>
        <p:txBody>
          <a:bodyPr wrap="square">
            <a:spAutoFit/>
          </a:bodyPr>
          <a:lstStyle/>
          <a:p>
            <a:r>
              <a:rPr lang="en-GB"/>
              <a:t>KEY: 1 </a:t>
            </a:r>
            <a:r>
              <a:rPr lang="en-GB" dirty="0"/>
              <a:t>– B | 2 – B | 3 – C | 4 – A | 5 – B | 6 – C</a:t>
            </a:r>
          </a:p>
        </p:txBody>
      </p:sp>
    </p:spTree>
    <p:extLst>
      <p:ext uri="{BB962C8B-B14F-4D97-AF65-F5344CB8AC3E}">
        <p14:creationId xmlns:p14="http://schemas.microsoft.com/office/powerpoint/2010/main" val="141799337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253C9AEBC71C47A227A4829C21DF97" ma:contentTypeVersion="12" ma:contentTypeDescription="Create a new document." ma:contentTypeScope="" ma:versionID="948da17e831756da0e3d47feb86f7e78">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b566baaa8ac705476c140648596ac4ba"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D66E1B-AB81-4000-9052-940BA58D0EB4}">
  <ds:schemaRefs>
    <ds:schemaRef ds:uri="http://schemas.microsoft.com/office/2006/metadata/properties"/>
    <ds:schemaRef ds:uri="http://schemas.microsoft.com/office/infopath/2007/PartnerControls"/>
    <ds:schemaRef ds:uri="6c6dc0c2-662f-483e-a2ac-c4906ac02010"/>
    <ds:schemaRef ds:uri="02ef16f0-a918-4a7c-ac07-b4517a8518d9"/>
  </ds:schemaRefs>
</ds:datastoreItem>
</file>

<file path=customXml/itemProps2.xml><?xml version="1.0" encoding="utf-8"?>
<ds:datastoreItem xmlns:ds="http://schemas.openxmlformats.org/officeDocument/2006/customXml" ds:itemID="{B556F73D-AEF8-4489-B648-4DCD32965533}">
  <ds:schemaRefs>
    <ds:schemaRef ds:uri="http://schemas.microsoft.com/sharepoint/v3/contenttype/forms"/>
  </ds:schemaRefs>
</ds:datastoreItem>
</file>

<file path=customXml/itemProps3.xml><?xml version="1.0" encoding="utf-8"?>
<ds:datastoreItem xmlns:ds="http://schemas.openxmlformats.org/officeDocument/2006/customXml" ds:itemID="{9C5F7B35-C000-4DE5-B062-99537A185E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6dc0c2-662f-483e-a2ac-c4906ac02010"/>
    <ds:schemaRef ds:uri="02ef16f0-a918-4a7c-ac07-b4517a8518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2af9dbb-aed9-4c75-94d9-8c097730bf57}" enabled="1" method="Standard" siteId="{026cbe1f-01c4-4698-a566-2fc43ebec731}" removed="0"/>
</clbl:labelList>
</file>

<file path=docProps/app.xml><?xml version="1.0" encoding="utf-8"?>
<Properties xmlns="http://schemas.openxmlformats.org/officeDocument/2006/extended-properties" xmlns:vt="http://schemas.openxmlformats.org/officeDocument/2006/docPropsVTypes">
  <TotalTime>32</TotalTime>
  <Words>79</Words>
  <Application>Microsoft Office PowerPoint</Application>
  <PresentationFormat>Widescreen</PresentationFormat>
  <Paragraphs>2</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Rogaland fylkeskommune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Stella Guedes Do Nascimento Aguirre</dc:creator>
  <cp:lastModifiedBy>aine hamill</cp:lastModifiedBy>
  <cp:revision>2</cp:revision>
  <dcterms:created xsi:type="dcterms:W3CDTF">2026-09-25T08:58:39Z</dcterms:created>
  <dcterms:modified xsi:type="dcterms:W3CDTF">2026-09-28T08:25:43Z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ies>
</file>