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1"/>
  </p:notesMasterIdLst>
  <p:sldIdLst>
    <p:sldId id="256" r:id="rId5"/>
    <p:sldId id="257" r:id="rId6"/>
    <p:sldId id="258" r:id="rId7"/>
    <p:sldId id="259" r:id="rId8"/>
    <p:sldId id="260" r:id="rId9"/>
    <p:sldId id="261" r:id="rId10"/>
    <p:sldId id="262" r:id="rId11"/>
    <p:sldId id="263" r:id="rId12"/>
    <p:sldId id="265" r:id="rId13"/>
    <p:sldId id="266" r:id="rId14"/>
    <p:sldId id="267" r:id="rId15"/>
    <p:sldId id="268" r:id="rId16"/>
    <p:sldId id="269" r:id="rId17"/>
    <p:sldId id="270" r:id="rId18"/>
    <p:sldId id="271" r:id="rId19"/>
    <p:sldId id="264"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2FDC7E9-DAA1-4C7A-B666-E16F3E560004}" v="12" dt="2026-09-25T08:46:41.79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018" autoAdjust="0"/>
    <p:restoredTop sz="94660"/>
  </p:normalViewPr>
  <p:slideViewPr>
    <p:cSldViewPr snapToGrid="0">
      <p:cViewPr varScale="1">
        <p:scale>
          <a:sx n="105" d="100"/>
          <a:sy n="105" d="100"/>
        </p:scale>
        <p:origin x="600"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microsoft.com/office/2016/11/relationships/changesInfo" Target="changesInfos/changesInfo1.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presProps" Target="presProps.xml"/><Relationship Id="rId27"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tella Guedes Do Nascimento Aguirre" userId="4430cf3c-1e85-42a9-b737-068cd7caa351" providerId="ADAL" clId="{0B9D9463-0B87-4080-B513-D7BD9175E7D7}"/>
    <pc:docChg chg="modSld">
      <pc:chgData name="Stella Guedes Do Nascimento Aguirre" userId="4430cf3c-1e85-42a9-b737-068cd7caa351" providerId="ADAL" clId="{0B9D9463-0B87-4080-B513-D7BD9175E7D7}" dt="2026-09-25T08:46:41.364" v="5"/>
      <pc:docMkLst>
        <pc:docMk/>
      </pc:docMkLst>
      <pc:sldChg chg="modSp">
        <pc:chgData name="Stella Guedes Do Nascimento Aguirre" userId="4430cf3c-1e85-42a9-b737-068cd7caa351" providerId="ADAL" clId="{0B9D9463-0B87-4080-B513-D7BD9175E7D7}" dt="2026-09-25T08:46:41.364" v="5"/>
        <pc:sldMkLst>
          <pc:docMk/>
          <pc:sldMk cId="3236126849" sldId="264"/>
        </pc:sldMkLst>
        <pc:spChg chg="mod">
          <ac:chgData name="Stella Guedes Do Nascimento Aguirre" userId="4430cf3c-1e85-42a9-b737-068cd7caa351" providerId="ADAL" clId="{0B9D9463-0B87-4080-B513-D7BD9175E7D7}" dt="2026-09-25T08:46:41.364" v="5"/>
          <ac:spMkLst>
            <pc:docMk/>
            <pc:sldMk cId="3236126849" sldId="264"/>
            <ac:spMk id="3" creationId="{D7860E10-343F-39E2-1B26-DC7B01A6AA5A}"/>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C946A02-5E02-4683-B896-D282AF8136DC}" type="datetimeFigureOut">
              <a:rPr lang="en-GB" smtClean="0"/>
              <a:t>28/09/2026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9170647-D58B-4301-89AC-350037D0CF43}" type="slidenum">
              <a:rPr lang="en-GB" smtClean="0"/>
              <a:t>‹#›</a:t>
            </a:fld>
            <a:endParaRPr lang="en-GB"/>
          </a:p>
        </p:txBody>
      </p:sp>
    </p:spTree>
    <p:extLst>
      <p:ext uri="{BB962C8B-B14F-4D97-AF65-F5344CB8AC3E}">
        <p14:creationId xmlns:p14="http://schemas.microsoft.com/office/powerpoint/2010/main" val="25918599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A9170647-D58B-4301-89AC-350037D0CF43}" type="slidenum">
              <a:rPr lang="en-GB" smtClean="0"/>
              <a:t>1</a:t>
            </a:fld>
            <a:endParaRPr lang="en-GB"/>
          </a:p>
        </p:txBody>
      </p:sp>
    </p:spTree>
    <p:extLst>
      <p:ext uri="{BB962C8B-B14F-4D97-AF65-F5344CB8AC3E}">
        <p14:creationId xmlns:p14="http://schemas.microsoft.com/office/powerpoint/2010/main" val="313173657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83C584DD-5978-26C7-7BB4-CFF9C38D9416}"/>
              </a:ext>
            </a:extLst>
          </p:cNvPr>
          <p:cNvSpPr>
            <a:spLocks noGrp="1"/>
          </p:cNvSpPr>
          <p:nvPr>
            <p:ph type="ctrTitle"/>
          </p:nvPr>
        </p:nvSpPr>
        <p:spPr>
          <a:xfrm>
            <a:off x="1524000" y="1122363"/>
            <a:ext cx="9144000" cy="2387600"/>
          </a:xfrm>
        </p:spPr>
        <p:txBody>
          <a:bodyPr anchor="b"/>
          <a:lstStyle>
            <a:lvl1pPr algn="ctr">
              <a:defRPr sz="6000"/>
            </a:lvl1pPr>
          </a:lstStyle>
          <a:p>
            <a:r>
              <a:rPr lang="nb-NO"/>
              <a:t>Klikk for å redigere tittelstil</a:t>
            </a:r>
            <a:endParaRPr lang="en-GB"/>
          </a:p>
        </p:txBody>
      </p:sp>
      <p:sp>
        <p:nvSpPr>
          <p:cNvPr id="3" name="Undertittel 2">
            <a:extLst>
              <a:ext uri="{FF2B5EF4-FFF2-40B4-BE49-F238E27FC236}">
                <a16:creationId xmlns:a16="http://schemas.microsoft.com/office/drawing/2014/main" id="{40F458F4-44BA-5758-401E-21AACE635BE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a:p>
        </p:txBody>
      </p:sp>
      <p:sp>
        <p:nvSpPr>
          <p:cNvPr id="4" name="Plassholder for dato 3">
            <a:extLst>
              <a:ext uri="{FF2B5EF4-FFF2-40B4-BE49-F238E27FC236}">
                <a16:creationId xmlns:a16="http://schemas.microsoft.com/office/drawing/2014/main" id="{EB94B8E9-3B18-9307-0993-AEAB0792834C}"/>
              </a:ext>
            </a:extLst>
          </p:cNvPr>
          <p:cNvSpPr>
            <a:spLocks noGrp="1"/>
          </p:cNvSpPr>
          <p:nvPr>
            <p:ph type="dt" sz="half" idx="10"/>
          </p:nvPr>
        </p:nvSpPr>
        <p:spPr/>
        <p:txBody>
          <a:bodyPr/>
          <a:lstStyle/>
          <a:p>
            <a:fld id="{6A812407-8E5F-4901-9440-AA95D437BFCA}" type="datetimeFigureOut">
              <a:rPr lang="en-GB" smtClean="0"/>
              <a:t>28/09/2026</a:t>
            </a:fld>
            <a:endParaRPr lang="en-GB"/>
          </a:p>
        </p:txBody>
      </p:sp>
      <p:sp>
        <p:nvSpPr>
          <p:cNvPr id="5" name="Plassholder for bunntekst 4">
            <a:extLst>
              <a:ext uri="{FF2B5EF4-FFF2-40B4-BE49-F238E27FC236}">
                <a16:creationId xmlns:a16="http://schemas.microsoft.com/office/drawing/2014/main" id="{232687E1-D360-1EAB-95C2-C6372E80D8D8}"/>
              </a:ext>
            </a:extLst>
          </p:cNvPr>
          <p:cNvSpPr>
            <a:spLocks noGrp="1"/>
          </p:cNvSpPr>
          <p:nvPr>
            <p:ph type="ftr" sz="quarter" idx="11"/>
          </p:nvPr>
        </p:nvSpPr>
        <p:spPr/>
        <p:txBody>
          <a:bodyPr/>
          <a:lstStyle/>
          <a:p>
            <a:endParaRPr lang="en-GB"/>
          </a:p>
        </p:txBody>
      </p:sp>
      <p:sp>
        <p:nvSpPr>
          <p:cNvPr id="6" name="Plassholder for lysbildenummer 5">
            <a:extLst>
              <a:ext uri="{FF2B5EF4-FFF2-40B4-BE49-F238E27FC236}">
                <a16:creationId xmlns:a16="http://schemas.microsoft.com/office/drawing/2014/main" id="{E1DE8F52-DC8F-7DF7-84B8-3E0CC8F1869D}"/>
              </a:ext>
            </a:extLst>
          </p:cNvPr>
          <p:cNvSpPr>
            <a:spLocks noGrp="1"/>
          </p:cNvSpPr>
          <p:nvPr>
            <p:ph type="sldNum" sz="quarter" idx="12"/>
          </p:nvPr>
        </p:nvSpPr>
        <p:spPr/>
        <p:txBody>
          <a:bodyPr/>
          <a:lstStyle/>
          <a:p>
            <a:fld id="{F7428EAA-CECF-4443-A571-7C9401191E26}" type="slidenum">
              <a:rPr lang="en-GB" smtClean="0"/>
              <a:t>‹#›</a:t>
            </a:fld>
            <a:endParaRPr lang="en-GB"/>
          </a:p>
        </p:txBody>
      </p:sp>
    </p:spTree>
    <p:extLst>
      <p:ext uri="{BB962C8B-B14F-4D97-AF65-F5344CB8AC3E}">
        <p14:creationId xmlns:p14="http://schemas.microsoft.com/office/powerpoint/2010/main" val="25040057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AD762D8D-625A-8C2C-E59A-3411AEFB6511}"/>
              </a:ext>
            </a:extLst>
          </p:cNvPr>
          <p:cNvSpPr>
            <a:spLocks noGrp="1"/>
          </p:cNvSpPr>
          <p:nvPr>
            <p:ph type="title"/>
          </p:nvPr>
        </p:nvSpPr>
        <p:spPr/>
        <p:txBody>
          <a:bodyPr/>
          <a:lstStyle/>
          <a:p>
            <a:r>
              <a:rPr lang="nb-NO"/>
              <a:t>Klikk for å redigere tittelstil</a:t>
            </a:r>
            <a:endParaRPr lang="en-GB"/>
          </a:p>
        </p:txBody>
      </p:sp>
      <p:sp>
        <p:nvSpPr>
          <p:cNvPr id="3" name="Plassholder for innhold 2">
            <a:extLst>
              <a:ext uri="{FF2B5EF4-FFF2-40B4-BE49-F238E27FC236}">
                <a16:creationId xmlns:a16="http://schemas.microsoft.com/office/drawing/2014/main" id="{167C3134-13D4-F962-5D66-A43B02929BD0}"/>
              </a:ext>
            </a:extLst>
          </p:cNvPr>
          <p:cNvSpPr>
            <a:spLocks noGrp="1"/>
          </p:cNvSpPr>
          <p:nvPr>
            <p:ph idx="1"/>
          </p:nvPr>
        </p:nvSpPr>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GB"/>
          </a:p>
        </p:txBody>
      </p:sp>
      <p:sp>
        <p:nvSpPr>
          <p:cNvPr id="4" name="Plassholder for dato 3">
            <a:extLst>
              <a:ext uri="{FF2B5EF4-FFF2-40B4-BE49-F238E27FC236}">
                <a16:creationId xmlns:a16="http://schemas.microsoft.com/office/drawing/2014/main" id="{45A1AFF8-6A77-31B1-1A35-2CDA99F1ED1E}"/>
              </a:ext>
            </a:extLst>
          </p:cNvPr>
          <p:cNvSpPr>
            <a:spLocks noGrp="1"/>
          </p:cNvSpPr>
          <p:nvPr>
            <p:ph type="dt" sz="half" idx="10"/>
          </p:nvPr>
        </p:nvSpPr>
        <p:spPr/>
        <p:txBody>
          <a:bodyPr/>
          <a:lstStyle/>
          <a:p>
            <a:fld id="{6A812407-8E5F-4901-9440-AA95D437BFCA}" type="datetimeFigureOut">
              <a:rPr lang="en-GB" smtClean="0"/>
              <a:t>28/09/2026</a:t>
            </a:fld>
            <a:endParaRPr lang="en-GB"/>
          </a:p>
        </p:txBody>
      </p:sp>
      <p:sp>
        <p:nvSpPr>
          <p:cNvPr id="5" name="Plassholder for bunntekst 4">
            <a:extLst>
              <a:ext uri="{FF2B5EF4-FFF2-40B4-BE49-F238E27FC236}">
                <a16:creationId xmlns:a16="http://schemas.microsoft.com/office/drawing/2014/main" id="{9CFE421A-FB94-165D-F80C-4DAC78F614C1}"/>
              </a:ext>
            </a:extLst>
          </p:cNvPr>
          <p:cNvSpPr>
            <a:spLocks noGrp="1"/>
          </p:cNvSpPr>
          <p:nvPr>
            <p:ph type="ftr" sz="quarter" idx="11"/>
          </p:nvPr>
        </p:nvSpPr>
        <p:spPr/>
        <p:txBody>
          <a:bodyPr/>
          <a:lstStyle/>
          <a:p>
            <a:endParaRPr lang="en-GB"/>
          </a:p>
        </p:txBody>
      </p:sp>
      <p:sp>
        <p:nvSpPr>
          <p:cNvPr id="6" name="Plassholder for lysbildenummer 5">
            <a:extLst>
              <a:ext uri="{FF2B5EF4-FFF2-40B4-BE49-F238E27FC236}">
                <a16:creationId xmlns:a16="http://schemas.microsoft.com/office/drawing/2014/main" id="{0CB4EE76-DB64-64AF-35CD-9D19BB4F50E2}"/>
              </a:ext>
            </a:extLst>
          </p:cNvPr>
          <p:cNvSpPr>
            <a:spLocks noGrp="1"/>
          </p:cNvSpPr>
          <p:nvPr>
            <p:ph type="sldNum" sz="quarter" idx="12"/>
          </p:nvPr>
        </p:nvSpPr>
        <p:spPr/>
        <p:txBody>
          <a:bodyPr/>
          <a:lstStyle/>
          <a:p>
            <a:fld id="{F7428EAA-CECF-4443-A571-7C9401191E26}" type="slidenum">
              <a:rPr lang="en-GB" smtClean="0"/>
              <a:t>‹#›</a:t>
            </a:fld>
            <a:endParaRPr lang="en-GB"/>
          </a:p>
        </p:txBody>
      </p:sp>
    </p:spTree>
    <p:extLst>
      <p:ext uri="{BB962C8B-B14F-4D97-AF65-F5344CB8AC3E}">
        <p14:creationId xmlns:p14="http://schemas.microsoft.com/office/powerpoint/2010/main" val="8052407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Deloverskrif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32B282E-2B20-E39E-176D-97EE64B86CEB}"/>
              </a:ext>
            </a:extLst>
          </p:cNvPr>
          <p:cNvSpPr>
            <a:spLocks noGrp="1"/>
          </p:cNvSpPr>
          <p:nvPr>
            <p:ph type="title"/>
          </p:nvPr>
        </p:nvSpPr>
        <p:spPr>
          <a:xfrm>
            <a:off x="831850" y="1709738"/>
            <a:ext cx="10515600" cy="2852737"/>
          </a:xfrm>
        </p:spPr>
        <p:txBody>
          <a:bodyPr anchor="b"/>
          <a:lstStyle>
            <a:lvl1pPr>
              <a:defRPr sz="6000"/>
            </a:lvl1pPr>
          </a:lstStyle>
          <a:p>
            <a:r>
              <a:rPr lang="nb-NO"/>
              <a:t>Klikk for å redigere tittelstil</a:t>
            </a:r>
            <a:endParaRPr lang="en-GB"/>
          </a:p>
        </p:txBody>
      </p:sp>
      <p:sp>
        <p:nvSpPr>
          <p:cNvPr id="3" name="Plassholder for tekst 2">
            <a:extLst>
              <a:ext uri="{FF2B5EF4-FFF2-40B4-BE49-F238E27FC236}">
                <a16:creationId xmlns:a16="http://schemas.microsoft.com/office/drawing/2014/main" id="{C80F92A6-8D4F-69D2-C778-CB32D2402BCB}"/>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nb-NO"/>
              <a:t>Klikk for å redigere tekststiler i malen</a:t>
            </a:r>
          </a:p>
        </p:txBody>
      </p:sp>
      <p:sp>
        <p:nvSpPr>
          <p:cNvPr id="4" name="Plassholder for dato 3">
            <a:extLst>
              <a:ext uri="{FF2B5EF4-FFF2-40B4-BE49-F238E27FC236}">
                <a16:creationId xmlns:a16="http://schemas.microsoft.com/office/drawing/2014/main" id="{080EE6CA-BB45-5D08-1D60-E47CB0A18433}"/>
              </a:ext>
            </a:extLst>
          </p:cNvPr>
          <p:cNvSpPr>
            <a:spLocks noGrp="1"/>
          </p:cNvSpPr>
          <p:nvPr>
            <p:ph type="dt" sz="half" idx="10"/>
          </p:nvPr>
        </p:nvSpPr>
        <p:spPr/>
        <p:txBody>
          <a:bodyPr/>
          <a:lstStyle/>
          <a:p>
            <a:fld id="{6A812407-8E5F-4901-9440-AA95D437BFCA}" type="datetimeFigureOut">
              <a:rPr lang="en-GB" smtClean="0"/>
              <a:t>28/09/2026</a:t>
            </a:fld>
            <a:endParaRPr lang="en-GB"/>
          </a:p>
        </p:txBody>
      </p:sp>
      <p:sp>
        <p:nvSpPr>
          <p:cNvPr id="5" name="Plassholder for bunntekst 4">
            <a:extLst>
              <a:ext uri="{FF2B5EF4-FFF2-40B4-BE49-F238E27FC236}">
                <a16:creationId xmlns:a16="http://schemas.microsoft.com/office/drawing/2014/main" id="{1F748708-CE32-6123-9EF2-3B188D6BF434}"/>
              </a:ext>
            </a:extLst>
          </p:cNvPr>
          <p:cNvSpPr>
            <a:spLocks noGrp="1"/>
          </p:cNvSpPr>
          <p:nvPr>
            <p:ph type="ftr" sz="quarter" idx="11"/>
          </p:nvPr>
        </p:nvSpPr>
        <p:spPr/>
        <p:txBody>
          <a:bodyPr/>
          <a:lstStyle/>
          <a:p>
            <a:endParaRPr lang="en-GB"/>
          </a:p>
        </p:txBody>
      </p:sp>
      <p:sp>
        <p:nvSpPr>
          <p:cNvPr id="6" name="Plassholder for lysbildenummer 5">
            <a:extLst>
              <a:ext uri="{FF2B5EF4-FFF2-40B4-BE49-F238E27FC236}">
                <a16:creationId xmlns:a16="http://schemas.microsoft.com/office/drawing/2014/main" id="{DE49C86E-FEBC-B0B1-AC81-34565D48DD9E}"/>
              </a:ext>
            </a:extLst>
          </p:cNvPr>
          <p:cNvSpPr>
            <a:spLocks noGrp="1"/>
          </p:cNvSpPr>
          <p:nvPr>
            <p:ph type="sldNum" sz="quarter" idx="12"/>
          </p:nvPr>
        </p:nvSpPr>
        <p:spPr/>
        <p:txBody>
          <a:bodyPr/>
          <a:lstStyle/>
          <a:p>
            <a:fld id="{F7428EAA-CECF-4443-A571-7C9401191E26}" type="slidenum">
              <a:rPr lang="en-GB" smtClean="0"/>
              <a:t>‹#›</a:t>
            </a:fld>
            <a:endParaRPr lang="en-GB"/>
          </a:p>
        </p:txBody>
      </p:sp>
    </p:spTree>
    <p:extLst>
      <p:ext uri="{BB962C8B-B14F-4D97-AF65-F5344CB8AC3E}">
        <p14:creationId xmlns:p14="http://schemas.microsoft.com/office/powerpoint/2010/main" val="1229397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9361FF01-AAC4-A72D-474B-3FE6B9EF77FA}"/>
              </a:ext>
            </a:extLst>
          </p:cNvPr>
          <p:cNvSpPr>
            <a:spLocks noGrp="1"/>
          </p:cNvSpPr>
          <p:nvPr>
            <p:ph type="title"/>
          </p:nvPr>
        </p:nvSpPr>
        <p:spPr/>
        <p:txBody>
          <a:bodyPr/>
          <a:lstStyle/>
          <a:p>
            <a:r>
              <a:rPr lang="nb-NO"/>
              <a:t>Klikk for å redigere tittelstil</a:t>
            </a:r>
            <a:endParaRPr lang="en-GB"/>
          </a:p>
        </p:txBody>
      </p:sp>
      <p:sp>
        <p:nvSpPr>
          <p:cNvPr id="3" name="Plassholder for innhold 2">
            <a:extLst>
              <a:ext uri="{FF2B5EF4-FFF2-40B4-BE49-F238E27FC236}">
                <a16:creationId xmlns:a16="http://schemas.microsoft.com/office/drawing/2014/main" id="{359E375E-145F-78A9-1ECA-1619181994AF}"/>
              </a:ext>
            </a:extLst>
          </p:cNvPr>
          <p:cNvSpPr>
            <a:spLocks noGrp="1"/>
          </p:cNvSpPr>
          <p:nvPr>
            <p:ph sz="half" idx="1"/>
          </p:nvPr>
        </p:nvSpPr>
        <p:spPr>
          <a:xfrm>
            <a:off x="838200" y="1825625"/>
            <a:ext cx="5181600" cy="435133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GB"/>
          </a:p>
        </p:txBody>
      </p:sp>
      <p:sp>
        <p:nvSpPr>
          <p:cNvPr id="4" name="Plassholder for innhold 3">
            <a:extLst>
              <a:ext uri="{FF2B5EF4-FFF2-40B4-BE49-F238E27FC236}">
                <a16:creationId xmlns:a16="http://schemas.microsoft.com/office/drawing/2014/main" id="{05DFF402-C399-EF98-7973-C081DE49EC9F}"/>
              </a:ext>
            </a:extLst>
          </p:cNvPr>
          <p:cNvSpPr>
            <a:spLocks noGrp="1"/>
          </p:cNvSpPr>
          <p:nvPr>
            <p:ph sz="half" idx="2"/>
          </p:nvPr>
        </p:nvSpPr>
        <p:spPr>
          <a:xfrm>
            <a:off x="6172200" y="1825625"/>
            <a:ext cx="5181600" cy="435133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GB"/>
          </a:p>
        </p:txBody>
      </p:sp>
      <p:sp>
        <p:nvSpPr>
          <p:cNvPr id="5" name="Plassholder for dato 4">
            <a:extLst>
              <a:ext uri="{FF2B5EF4-FFF2-40B4-BE49-F238E27FC236}">
                <a16:creationId xmlns:a16="http://schemas.microsoft.com/office/drawing/2014/main" id="{20832A3D-96E5-ABDF-3126-DC4A09C1B45D}"/>
              </a:ext>
            </a:extLst>
          </p:cNvPr>
          <p:cNvSpPr>
            <a:spLocks noGrp="1"/>
          </p:cNvSpPr>
          <p:nvPr>
            <p:ph type="dt" sz="half" idx="10"/>
          </p:nvPr>
        </p:nvSpPr>
        <p:spPr/>
        <p:txBody>
          <a:bodyPr/>
          <a:lstStyle/>
          <a:p>
            <a:fld id="{6A812407-8E5F-4901-9440-AA95D437BFCA}" type="datetimeFigureOut">
              <a:rPr lang="en-GB" smtClean="0"/>
              <a:t>28/09/2026</a:t>
            </a:fld>
            <a:endParaRPr lang="en-GB"/>
          </a:p>
        </p:txBody>
      </p:sp>
      <p:sp>
        <p:nvSpPr>
          <p:cNvPr id="6" name="Plassholder for bunntekst 5">
            <a:extLst>
              <a:ext uri="{FF2B5EF4-FFF2-40B4-BE49-F238E27FC236}">
                <a16:creationId xmlns:a16="http://schemas.microsoft.com/office/drawing/2014/main" id="{95886772-C3F6-937B-5D32-B0D67190F3D8}"/>
              </a:ext>
            </a:extLst>
          </p:cNvPr>
          <p:cNvSpPr>
            <a:spLocks noGrp="1"/>
          </p:cNvSpPr>
          <p:nvPr>
            <p:ph type="ftr" sz="quarter" idx="11"/>
          </p:nvPr>
        </p:nvSpPr>
        <p:spPr/>
        <p:txBody>
          <a:bodyPr/>
          <a:lstStyle/>
          <a:p>
            <a:endParaRPr lang="en-GB"/>
          </a:p>
        </p:txBody>
      </p:sp>
      <p:sp>
        <p:nvSpPr>
          <p:cNvPr id="7" name="Plassholder for lysbildenummer 6">
            <a:extLst>
              <a:ext uri="{FF2B5EF4-FFF2-40B4-BE49-F238E27FC236}">
                <a16:creationId xmlns:a16="http://schemas.microsoft.com/office/drawing/2014/main" id="{91B42D4F-2DF0-5A2E-3885-53FE99196748}"/>
              </a:ext>
            </a:extLst>
          </p:cNvPr>
          <p:cNvSpPr>
            <a:spLocks noGrp="1"/>
          </p:cNvSpPr>
          <p:nvPr>
            <p:ph type="sldNum" sz="quarter" idx="12"/>
          </p:nvPr>
        </p:nvSpPr>
        <p:spPr/>
        <p:txBody>
          <a:bodyPr/>
          <a:lstStyle/>
          <a:p>
            <a:fld id="{F7428EAA-CECF-4443-A571-7C9401191E26}" type="slidenum">
              <a:rPr lang="en-GB" smtClean="0"/>
              <a:t>‹#›</a:t>
            </a:fld>
            <a:endParaRPr lang="en-GB"/>
          </a:p>
        </p:txBody>
      </p:sp>
    </p:spTree>
    <p:extLst>
      <p:ext uri="{BB962C8B-B14F-4D97-AF65-F5344CB8AC3E}">
        <p14:creationId xmlns:p14="http://schemas.microsoft.com/office/powerpoint/2010/main" val="35772815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C0836316-E1A0-C217-26B9-F96985BDF029}"/>
              </a:ext>
            </a:extLst>
          </p:cNvPr>
          <p:cNvSpPr>
            <a:spLocks noGrp="1"/>
          </p:cNvSpPr>
          <p:nvPr>
            <p:ph type="title"/>
          </p:nvPr>
        </p:nvSpPr>
        <p:spPr>
          <a:xfrm>
            <a:off x="839788" y="365125"/>
            <a:ext cx="10515600" cy="1325563"/>
          </a:xfrm>
        </p:spPr>
        <p:txBody>
          <a:bodyPr/>
          <a:lstStyle/>
          <a:p>
            <a:r>
              <a:rPr lang="nb-NO"/>
              <a:t>Klikk for å redigere tittelstil</a:t>
            </a:r>
            <a:endParaRPr lang="en-GB"/>
          </a:p>
        </p:txBody>
      </p:sp>
      <p:sp>
        <p:nvSpPr>
          <p:cNvPr id="3" name="Plassholder for tekst 2">
            <a:extLst>
              <a:ext uri="{FF2B5EF4-FFF2-40B4-BE49-F238E27FC236}">
                <a16:creationId xmlns:a16="http://schemas.microsoft.com/office/drawing/2014/main" id="{4BD922D3-60A1-5DBF-43B2-E4236B1A092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4" name="Plassholder for innhold 3">
            <a:extLst>
              <a:ext uri="{FF2B5EF4-FFF2-40B4-BE49-F238E27FC236}">
                <a16:creationId xmlns:a16="http://schemas.microsoft.com/office/drawing/2014/main" id="{DB07459E-0BBB-3F37-1CCC-B3EFAB4DAAA4}"/>
              </a:ext>
            </a:extLst>
          </p:cNvPr>
          <p:cNvSpPr>
            <a:spLocks noGrp="1"/>
          </p:cNvSpPr>
          <p:nvPr>
            <p:ph sz="half" idx="2"/>
          </p:nvPr>
        </p:nvSpPr>
        <p:spPr>
          <a:xfrm>
            <a:off x="839788" y="2505075"/>
            <a:ext cx="5157787" cy="368458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GB"/>
          </a:p>
        </p:txBody>
      </p:sp>
      <p:sp>
        <p:nvSpPr>
          <p:cNvPr id="5" name="Plassholder for tekst 4">
            <a:extLst>
              <a:ext uri="{FF2B5EF4-FFF2-40B4-BE49-F238E27FC236}">
                <a16:creationId xmlns:a16="http://schemas.microsoft.com/office/drawing/2014/main" id="{C4B036DF-E21A-594C-7341-233F47A722C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6" name="Plassholder for innhold 5">
            <a:extLst>
              <a:ext uri="{FF2B5EF4-FFF2-40B4-BE49-F238E27FC236}">
                <a16:creationId xmlns:a16="http://schemas.microsoft.com/office/drawing/2014/main" id="{FBA07E10-1407-4430-D696-7011FCB59039}"/>
              </a:ext>
            </a:extLst>
          </p:cNvPr>
          <p:cNvSpPr>
            <a:spLocks noGrp="1"/>
          </p:cNvSpPr>
          <p:nvPr>
            <p:ph sz="quarter" idx="4"/>
          </p:nvPr>
        </p:nvSpPr>
        <p:spPr>
          <a:xfrm>
            <a:off x="6172200" y="2505075"/>
            <a:ext cx="5183188" cy="368458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GB"/>
          </a:p>
        </p:txBody>
      </p:sp>
      <p:sp>
        <p:nvSpPr>
          <p:cNvPr id="7" name="Plassholder for dato 6">
            <a:extLst>
              <a:ext uri="{FF2B5EF4-FFF2-40B4-BE49-F238E27FC236}">
                <a16:creationId xmlns:a16="http://schemas.microsoft.com/office/drawing/2014/main" id="{2897DD9D-EBBA-27DF-C4A7-9A79CF817583}"/>
              </a:ext>
            </a:extLst>
          </p:cNvPr>
          <p:cNvSpPr>
            <a:spLocks noGrp="1"/>
          </p:cNvSpPr>
          <p:nvPr>
            <p:ph type="dt" sz="half" idx="10"/>
          </p:nvPr>
        </p:nvSpPr>
        <p:spPr/>
        <p:txBody>
          <a:bodyPr/>
          <a:lstStyle/>
          <a:p>
            <a:fld id="{6A812407-8E5F-4901-9440-AA95D437BFCA}" type="datetimeFigureOut">
              <a:rPr lang="en-GB" smtClean="0"/>
              <a:t>28/09/2026</a:t>
            </a:fld>
            <a:endParaRPr lang="en-GB"/>
          </a:p>
        </p:txBody>
      </p:sp>
      <p:sp>
        <p:nvSpPr>
          <p:cNvPr id="8" name="Plassholder for bunntekst 7">
            <a:extLst>
              <a:ext uri="{FF2B5EF4-FFF2-40B4-BE49-F238E27FC236}">
                <a16:creationId xmlns:a16="http://schemas.microsoft.com/office/drawing/2014/main" id="{7B9038E2-3897-FB7D-878C-C285D72F4799}"/>
              </a:ext>
            </a:extLst>
          </p:cNvPr>
          <p:cNvSpPr>
            <a:spLocks noGrp="1"/>
          </p:cNvSpPr>
          <p:nvPr>
            <p:ph type="ftr" sz="quarter" idx="11"/>
          </p:nvPr>
        </p:nvSpPr>
        <p:spPr/>
        <p:txBody>
          <a:bodyPr/>
          <a:lstStyle/>
          <a:p>
            <a:endParaRPr lang="en-GB"/>
          </a:p>
        </p:txBody>
      </p:sp>
      <p:sp>
        <p:nvSpPr>
          <p:cNvPr id="9" name="Plassholder for lysbildenummer 8">
            <a:extLst>
              <a:ext uri="{FF2B5EF4-FFF2-40B4-BE49-F238E27FC236}">
                <a16:creationId xmlns:a16="http://schemas.microsoft.com/office/drawing/2014/main" id="{F30DF1D4-46F8-501B-4FCB-A2CBDD568FE7}"/>
              </a:ext>
            </a:extLst>
          </p:cNvPr>
          <p:cNvSpPr>
            <a:spLocks noGrp="1"/>
          </p:cNvSpPr>
          <p:nvPr>
            <p:ph type="sldNum" sz="quarter" idx="12"/>
          </p:nvPr>
        </p:nvSpPr>
        <p:spPr/>
        <p:txBody>
          <a:bodyPr/>
          <a:lstStyle/>
          <a:p>
            <a:fld id="{F7428EAA-CECF-4443-A571-7C9401191E26}" type="slidenum">
              <a:rPr lang="en-GB" smtClean="0"/>
              <a:t>‹#›</a:t>
            </a:fld>
            <a:endParaRPr lang="en-GB"/>
          </a:p>
        </p:txBody>
      </p:sp>
    </p:spTree>
    <p:extLst>
      <p:ext uri="{BB962C8B-B14F-4D97-AF65-F5344CB8AC3E}">
        <p14:creationId xmlns:p14="http://schemas.microsoft.com/office/powerpoint/2010/main" val="5685684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E8CC4210-C810-D846-A73E-0587A6666DFA}"/>
              </a:ext>
            </a:extLst>
          </p:cNvPr>
          <p:cNvSpPr>
            <a:spLocks noGrp="1"/>
          </p:cNvSpPr>
          <p:nvPr>
            <p:ph type="title"/>
          </p:nvPr>
        </p:nvSpPr>
        <p:spPr/>
        <p:txBody>
          <a:bodyPr/>
          <a:lstStyle/>
          <a:p>
            <a:r>
              <a:rPr lang="nb-NO"/>
              <a:t>Klikk for å redigere tittelstil</a:t>
            </a:r>
            <a:endParaRPr lang="en-GB"/>
          </a:p>
        </p:txBody>
      </p:sp>
      <p:sp>
        <p:nvSpPr>
          <p:cNvPr id="3" name="Plassholder for dato 2">
            <a:extLst>
              <a:ext uri="{FF2B5EF4-FFF2-40B4-BE49-F238E27FC236}">
                <a16:creationId xmlns:a16="http://schemas.microsoft.com/office/drawing/2014/main" id="{89DC2D90-999A-34BA-625F-2B3B0B048A51}"/>
              </a:ext>
            </a:extLst>
          </p:cNvPr>
          <p:cNvSpPr>
            <a:spLocks noGrp="1"/>
          </p:cNvSpPr>
          <p:nvPr>
            <p:ph type="dt" sz="half" idx="10"/>
          </p:nvPr>
        </p:nvSpPr>
        <p:spPr/>
        <p:txBody>
          <a:bodyPr/>
          <a:lstStyle/>
          <a:p>
            <a:fld id="{6A812407-8E5F-4901-9440-AA95D437BFCA}" type="datetimeFigureOut">
              <a:rPr lang="en-GB" smtClean="0"/>
              <a:t>28/09/2026</a:t>
            </a:fld>
            <a:endParaRPr lang="en-GB"/>
          </a:p>
        </p:txBody>
      </p:sp>
      <p:sp>
        <p:nvSpPr>
          <p:cNvPr id="4" name="Plassholder for bunntekst 3">
            <a:extLst>
              <a:ext uri="{FF2B5EF4-FFF2-40B4-BE49-F238E27FC236}">
                <a16:creationId xmlns:a16="http://schemas.microsoft.com/office/drawing/2014/main" id="{09A5CC60-A5C3-CD5B-58EF-DC7691C93C47}"/>
              </a:ext>
            </a:extLst>
          </p:cNvPr>
          <p:cNvSpPr>
            <a:spLocks noGrp="1"/>
          </p:cNvSpPr>
          <p:nvPr>
            <p:ph type="ftr" sz="quarter" idx="11"/>
          </p:nvPr>
        </p:nvSpPr>
        <p:spPr/>
        <p:txBody>
          <a:bodyPr/>
          <a:lstStyle/>
          <a:p>
            <a:endParaRPr lang="en-GB"/>
          </a:p>
        </p:txBody>
      </p:sp>
      <p:sp>
        <p:nvSpPr>
          <p:cNvPr id="5" name="Plassholder for lysbildenummer 4">
            <a:extLst>
              <a:ext uri="{FF2B5EF4-FFF2-40B4-BE49-F238E27FC236}">
                <a16:creationId xmlns:a16="http://schemas.microsoft.com/office/drawing/2014/main" id="{FBC56509-3784-903C-D56A-0D2C0B627218}"/>
              </a:ext>
            </a:extLst>
          </p:cNvPr>
          <p:cNvSpPr>
            <a:spLocks noGrp="1"/>
          </p:cNvSpPr>
          <p:nvPr>
            <p:ph type="sldNum" sz="quarter" idx="12"/>
          </p:nvPr>
        </p:nvSpPr>
        <p:spPr/>
        <p:txBody>
          <a:bodyPr/>
          <a:lstStyle/>
          <a:p>
            <a:fld id="{F7428EAA-CECF-4443-A571-7C9401191E26}" type="slidenum">
              <a:rPr lang="en-GB" smtClean="0"/>
              <a:t>‹#›</a:t>
            </a:fld>
            <a:endParaRPr lang="en-GB"/>
          </a:p>
        </p:txBody>
      </p:sp>
    </p:spTree>
    <p:extLst>
      <p:ext uri="{BB962C8B-B14F-4D97-AF65-F5344CB8AC3E}">
        <p14:creationId xmlns:p14="http://schemas.microsoft.com/office/powerpoint/2010/main" val="319925357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Plassholder for dato 1">
            <a:extLst>
              <a:ext uri="{FF2B5EF4-FFF2-40B4-BE49-F238E27FC236}">
                <a16:creationId xmlns:a16="http://schemas.microsoft.com/office/drawing/2014/main" id="{504C0D7D-5F83-2E9F-87DC-F9D4529F20EF}"/>
              </a:ext>
            </a:extLst>
          </p:cNvPr>
          <p:cNvSpPr>
            <a:spLocks noGrp="1"/>
          </p:cNvSpPr>
          <p:nvPr>
            <p:ph type="dt" sz="half" idx="10"/>
          </p:nvPr>
        </p:nvSpPr>
        <p:spPr/>
        <p:txBody>
          <a:bodyPr/>
          <a:lstStyle/>
          <a:p>
            <a:fld id="{6A812407-8E5F-4901-9440-AA95D437BFCA}" type="datetimeFigureOut">
              <a:rPr lang="en-GB" smtClean="0"/>
              <a:t>28/09/2026</a:t>
            </a:fld>
            <a:endParaRPr lang="en-GB"/>
          </a:p>
        </p:txBody>
      </p:sp>
      <p:sp>
        <p:nvSpPr>
          <p:cNvPr id="3" name="Plassholder for bunntekst 2">
            <a:extLst>
              <a:ext uri="{FF2B5EF4-FFF2-40B4-BE49-F238E27FC236}">
                <a16:creationId xmlns:a16="http://schemas.microsoft.com/office/drawing/2014/main" id="{A7FB264D-E58B-2236-EACC-E1C56523D69F}"/>
              </a:ext>
            </a:extLst>
          </p:cNvPr>
          <p:cNvSpPr>
            <a:spLocks noGrp="1"/>
          </p:cNvSpPr>
          <p:nvPr>
            <p:ph type="ftr" sz="quarter" idx="11"/>
          </p:nvPr>
        </p:nvSpPr>
        <p:spPr/>
        <p:txBody>
          <a:bodyPr/>
          <a:lstStyle/>
          <a:p>
            <a:endParaRPr lang="en-GB"/>
          </a:p>
        </p:txBody>
      </p:sp>
      <p:sp>
        <p:nvSpPr>
          <p:cNvPr id="4" name="Plassholder for lysbildenummer 3">
            <a:extLst>
              <a:ext uri="{FF2B5EF4-FFF2-40B4-BE49-F238E27FC236}">
                <a16:creationId xmlns:a16="http://schemas.microsoft.com/office/drawing/2014/main" id="{A86AAAC7-FA72-267E-9F4A-6B092655676C}"/>
              </a:ext>
            </a:extLst>
          </p:cNvPr>
          <p:cNvSpPr>
            <a:spLocks noGrp="1"/>
          </p:cNvSpPr>
          <p:nvPr>
            <p:ph type="sldNum" sz="quarter" idx="12"/>
          </p:nvPr>
        </p:nvSpPr>
        <p:spPr/>
        <p:txBody>
          <a:bodyPr/>
          <a:lstStyle/>
          <a:p>
            <a:fld id="{F7428EAA-CECF-4443-A571-7C9401191E26}" type="slidenum">
              <a:rPr lang="en-GB" smtClean="0"/>
              <a:t>‹#›</a:t>
            </a:fld>
            <a:endParaRPr lang="en-GB"/>
          </a:p>
        </p:txBody>
      </p:sp>
    </p:spTree>
    <p:extLst>
      <p:ext uri="{BB962C8B-B14F-4D97-AF65-F5344CB8AC3E}">
        <p14:creationId xmlns:p14="http://schemas.microsoft.com/office/powerpoint/2010/main" val="33474954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EC10BF35-ED62-B961-CE88-D09321D560C1}"/>
              </a:ext>
            </a:extLst>
          </p:cNvPr>
          <p:cNvSpPr>
            <a:spLocks noGrp="1"/>
          </p:cNvSpPr>
          <p:nvPr>
            <p:ph type="title"/>
          </p:nvPr>
        </p:nvSpPr>
        <p:spPr>
          <a:xfrm>
            <a:off x="839788" y="457200"/>
            <a:ext cx="3932237" cy="1600200"/>
          </a:xfrm>
        </p:spPr>
        <p:txBody>
          <a:bodyPr anchor="b"/>
          <a:lstStyle>
            <a:lvl1pPr>
              <a:defRPr sz="3200"/>
            </a:lvl1pPr>
          </a:lstStyle>
          <a:p>
            <a:r>
              <a:rPr lang="nb-NO"/>
              <a:t>Klikk for å redigere tittelstil</a:t>
            </a:r>
            <a:endParaRPr lang="en-GB"/>
          </a:p>
        </p:txBody>
      </p:sp>
      <p:sp>
        <p:nvSpPr>
          <p:cNvPr id="3" name="Plassholder for innhold 2">
            <a:extLst>
              <a:ext uri="{FF2B5EF4-FFF2-40B4-BE49-F238E27FC236}">
                <a16:creationId xmlns:a16="http://schemas.microsoft.com/office/drawing/2014/main" id="{30589217-92B7-1778-9297-A58C0B2CDAF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GB"/>
          </a:p>
        </p:txBody>
      </p:sp>
      <p:sp>
        <p:nvSpPr>
          <p:cNvPr id="4" name="Plassholder for tekst 3">
            <a:extLst>
              <a:ext uri="{FF2B5EF4-FFF2-40B4-BE49-F238E27FC236}">
                <a16:creationId xmlns:a16="http://schemas.microsoft.com/office/drawing/2014/main" id="{2233E318-9732-3D13-9C70-2FA040F058A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Klikk for å redigere tekststiler i malen</a:t>
            </a:r>
          </a:p>
        </p:txBody>
      </p:sp>
      <p:sp>
        <p:nvSpPr>
          <p:cNvPr id="5" name="Plassholder for dato 4">
            <a:extLst>
              <a:ext uri="{FF2B5EF4-FFF2-40B4-BE49-F238E27FC236}">
                <a16:creationId xmlns:a16="http://schemas.microsoft.com/office/drawing/2014/main" id="{1262918C-FFC5-66CA-B3BE-594AC968CC45}"/>
              </a:ext>
            </a:extLst>
          </p:cNvPr>
          <p:cNvSpPr>
            <a:spLocks noGrp="1"/>
          </p:cNvSpPr>
          <p:nvPr>
            <p:ph type="dt" sz="half" idx="10"/>
          </p:nvPr>
        </p:nvSpPr>
        <p:spPr/>
        <p:txBody>
          <a:bodyPr/>
          <a:lstStyle/>
          <a:p>
            <a:fld id="{6A812407-8E5F-4901-9440-AA95D437BFCA}" type="datetimeFigureOut">
              <a:rPr lang="en-GB" smtClean="0"/>
              <a:t>28/09/2026</a:t>
            </a:fld>
            <a:endParaRPr lang="en-GB"/>
          </a:p>
        </p:txBody>
      </p:sp>
      <p:sp>
        <p:nvSpPr>
          <p:cNvPr id="6" name="Plassholder for bunntekst 5">
            <a:extLst>
              <a:ext uri="{FF2B5EF4-FFF2-40B4-BE49-F238E27FC236}">
                <a16:creationId xmlns:a16="http://schemas.microsoft.com/office/drawing/2014/main" id="{8D3AE2F5-027B-03DA-0E15-175CD64940A5}"/>
              </a:ext>
            </a:extLst>
          </p:cNvPr>
          <p:cNvSpPr>
            <a:spLocks noGrp="1"/>
          </p:cNvSpPr>
          <p:nvPr>
            <p:ph type="ftr" sz="quarter" idx="11"/>
          </p:nvPr>
        </p:nvSpPr>
        <p:spPr/>
        <p:txBody>
          <a:bodyPr/>
          <a:lstStyle/>
          <a:p>
            <a:endParaRPr lang="en-GB"/>
          </a:p>
        </p:txBody>
      </p:sp>
      <p:sp>
        <p:nvSpPr>
          <p:cNvPr id="7" name="Plassholder for lysbildenummer 6">
            <a:extLst>
              <a:ext uri="{FF2B5EF4-FFF2-40B4-BE49-F238E27FC236}">
                <a16:creationId xmlns:a16="http://schemas.microsoft.com/office/drawing/2014/main" id="{92F18383-0F53-0132-0896-EF5EDB2DB894}"/>
              </a:ext>
            </a:extLst>
          </p:cNvPr>
          <p:cNvSpPr>
            <a:spLocks noGrp="1"/>
          </p:cNvSpPr>
          <p:nvPr>
            <p:ph type="sldNum" sz="quarter" idx="12"/>
          </p:nvPr>
        </p:nvSpPr>
        <p:spPr/>
        <p:txBody>
          <a:bodyPr/>
          <a:lstStyle/>
          <a:p>
            <a:fld id="{F7428EAA-CECF-4443-A571-7C9401191E26}" type="slidenum">
              <a:rPr lang="en-GB" smtClean="0"/>
              <a:t>‹#›</a:t>
            </a:fld>
            <a:endParaRPr lang="en-GB"/>
          </a:p>
        </p:txBody>
      </p:sp>
    </p:spTree>
    <p:extLst>
      <p:ext uri="{BB962C8B-B14F-4D97-AF65-F5344CB8AC3E}">
        <p14:creationId xmlns:p14="http://schemas.microsoft.com/office/powerpoint/2010/main" val="31562996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C6C63E3C-D7B4-4A33-8AFE-ED10BDA0B55C}"/>
              </a:ext>
            </a:extLst>
          </p:cNvPr>
          <p:cNvSpPr>
            <a:spLocks noGrp="1"/>
          </p:cNvSpPr>
          <p:nvPr>
            <p:ph type="title"/>
          </p:nvPr>
        </p:nvSpPr>
        <p:spPr>
          <a:xfrm>
            <a:off x="839788" y="457200"/>
            <a:ext cx="3932237" cy="1600200"/>
          </a:xfrm>
        </p:spPr>
        <p:txBody>
          <a:bodyPr anchor="b"/>
          <a:lstStyle>
            <a:lvl1pPr>
              <a:defRPr sz="3200"/>
            </a:lvl1pPr>
          </a:lstStyle>
          <a:p>
            <a:r>
              <a:rPr lang="nb-NO"/>
              <a:t>Klikk for å redigere tittelstil</a:t>
            </a:r>
            <a:endParaRPr lang="en-GB"/>
          </a:p>
        </p:txBody>
      </p:sp>
      <p:sp>
        <p:nvSpPr>
          <p:cNvPr id="3" name="Plassholder for bilde 2">
            <a:extLst>
              <a:ext uri="{FF2B5EF4-FFF2-40B4-BE49-F238E27FC236}">
                <a16:creationId xmlns:a16="http://schemas.microsoft.com/office/drawing/2014/main" id="{EBEA3BFA-DA35-03E8-9320-FAD1B25FBE84}"/>
              </a:ext>
            </a:extLst>
          </p:cNvPr>
          <p:cNvSpPr>
            <a:spLocks noGrp="1" noChangeAspect="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Plassholder for tekst 3">
            <a:extLst>
              <a:ext uri="{FF2B5EF4-FFF2-40B4-BE49-F238E27FC236}">
                <a16:creationId xmlns:a16="http://schemas.microsoft.com/office/drawing/2014/main" id="{311CACB9-0FDA-1AC2-B6A1-FF55072191A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Klikk for å redigere tekststiler i malen</a:t>
            </a:r>
          </a:p>
        </p:txBody>
      </p:sp>
      <p:sp>
        <p:nvSpPr>
          <p:cNvPr id="5" name="Plassholder for dato 4">
            <a:extLst>
              <a:ext uri="{FF2B5EF4-FFF2-40B4-BE49-F238E27FC236}">
                <a16:creationId xmlns:a16="http://schemas.microsoft.com/office/drawing/2014/main" id="{64BCD890-8610-CF0C-2186-36E51B232EED}"/>
              </a:ext>
            </a:extLst>
          </p:cNvPr>
          <p:cNvSpPr>
            <a:spLocks noGrp="1"/>
          </p:cNvSpPr>
          <p:nvPr>
            <p:ph type="dt" sz="half" idx="10"/>
          </p:nvPr>
        </p:nvSpPr>
        <p:spPr/>
        <p:txBody>
          <a:bodyPr/>
          <a:lstStyle/>
          <a:p>
            <a:fld id="{6A812407-8E5F-4901-9440-AA95D437BFCA}" type="datetimeFigureOut">
              <a:rPr lang="en-GB" smtClean="0"/>
              <a:t>28/09/2026</a:t>
            </a:fld>
            <a:endParaRPr lang="en-GB"/>
          </a:p>
        </p:txBody>
      </p:sp>
      <p:sp>
        <p:nvSpPr>
          <p:cNvPr id="6" name="Plassholder for bunntekst 5">
            <a:extLst>
              <a:ext uri="{FF2B5EF4-FFF2-40B4-BE49-F238E27FC236}">
                <a16:creationId xmlns:a16="http://schemas.microsoft.com/office/drawing/2014/main" id="{74927B32-0482-5151-A08A-E75A74C3633A}"/>
              </a:ext>
            </a:extLst>
          </p:cNvPr>
          <p:cNvSpPr>
            <a:spLocks noGrp="1"/>
          </p:cNvSpPr>
          <p:nvPr>
            <p:ph type="ftr" sz="quarter" idx="11"/>
          </p:nvPr>
        </p:nvSpPr>
        <p:spPr/>
        <p:txBody>
          <a:bodyPr/>
          <a:lstStyle/>
          <a:p>
            <a:endParaRPr lang="en-GB"/>
          </a:p>
        </p:txBody>
      </p:sp>
      <p:sp>
        <p:nvSpPr>
          <p:cNvPr id="7" name="Plassholder for lysbildenummer 6">
            <a:extLst>
              <a:ext uri="{FF2B5EF4-FFF2-40B4-BE49-F238E27FC236}">
                <a16:creationId xmlns:a16="http://schemas.microsoft.com/office/drawing/2014/main" id="{F87F2E89-0BA6-736E-B6A9-04A162118EEB}"/>
              </a:ext>
            </a:extLst>
          </p:cNvPr>
          <p:cNvSpPr>
            <a:spLocks noGrp="1"/>
          </p:cNvSpPr>
          <p:nvPr>
            <p:ph type="sldNum" sz="quarter" idx="12"/>
          </p:nvPr>
        </p:nvSpPr>
        <p:spPr/>
        <p:txBody>
          <a:bodyPr/>
          <a:lstStyle/>
          <a:p>
            <a:fld id="{F7428EAA-CECF-4443-A571-7C9401191E26}" type="slidenum">
              <a:rPr lang="en-GB" smtClean="0"/>
              <a:t>‹#›</a:t>
            </a:fld>
            <a:endParaRPr lang="en-GB"/>
          </a:p>
        </p:txBody>
      </p:sp>
    </p:spTree>
    <p:extLst>
      <p:ext uri="{BB962C8B-B14F-4D97-AF65-F5344CB8AC3E}">
        <p14:creationId xmlns:p14="http://schemas.microsoft.com/office/powerpoint/2010/main" val="6728380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7AE70006-BDEB-A00B-22D0-AD5EF88CFE8A}"/>
              </a:ext>
            </a:extLst>
          </p:cNvPr>
          <p:cNvSpPr>
            <a:spLocks noGrp="1"/>
          </p:cNvSpPr>
          <p:nvPr>
            <p:ph type="title"/>
          </p:nvPr>
        </p:nvSpPr>
        <p:spPr/>
        <p:txBody>
          <a:bodyPr/>
          <a:lstStyle/>
          <a:p>
            <a:r>
              <a:rPr lang="nb-NO"/>
              <a:t>Klikk for å redigere tittelstil</a:t>
            </a:r>
            <a:endParaRPr lang="en-GB"/>
          </a:p>
        </p:txBody>
      </p:sp>
      <p:sp>
        <p:nvSpPr>
          <p:cNvPr id="3" name="Plassholder for loddrett tekst 2">
            <a:extLst>
              <a:ext uri="{FF2B5EF4-FFF2-40B4-BE49-F238E27FC236}">
                <a16:creationId xmlns:a16="http://schemas.microsoft.com/office/drawing/2014/main" id="{CAEAF5DD-791C-3BD0-13B3-8EF94C33BD9C}"/>
              </a:ext>
            </a:extLst>
          </p:cNvPr>
          <p:cNvSpPr>
            <a:spLocks noGrp="1"/>
          </p:cNvSpPr>
          <p:nvPr>
            <p:ph type="body" orient="vert" idx="1"/>
          </p:nvPr>
        </p:nvSpPr>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GB"/>
          </a:p>
        </p:txBody>
      </p:sp>
      <p:sp>
        <p:nvSpPr>
          <p:cNvPr id="4" name="Plassholder for dato 3">
            <a:extLst>
              <a:ext uri="{FF2B5EF4-FFF2-40B4-BE49-F238E27FC236}">
                <a16:creationId xmlns:a16="http://schemas.microsoft.com/office/drawing/2014/main" id="{5A738017-0231-D5FF-9BDE-86E7E68FA769}"/>
              </a:ext>
            </a:extLst>
          </p:cNvPr>
          <p:cNvSpPr>
            <a:spLocks noGrp="1"/>
          </p:cNvSpPr>
          <p:nvPr>
            <p:ph type="dt" sz="half" idx="10"/>
          </p:nvPr>
        </p:nvSpPr>
        <p:spPr/>
        <p:txBody>
          <a:bodyPr/>
          <a:lstStyle/>
          <a:p>
            <a:fld id="{6A812407-8E5F-4901-9440-AA95D437BFCA}" type="datetimeFigureOut">
              <a:rPr lang="en-GB" smtClean="0"/>
              <a:t>28/09/2026</a:t>
            </a:fld>
            <a:endParaRPr lang="en-GB"/>
          </a:p>
        </p:txBody>
      </p:sp>
      <p:sp>
        <p:nvSpPr>
          <p:cNvPr id="5" name="Plassholder for bunntekst 4">
            <a:extLst>
              <a:ext uri="{FF2B5EF4-FFF2-40B4-BE49-F238E27FC236}">
                <a16:creationId xmlns:a16="http://schemas.microsoft.com/office/drawing/2014/main" id="{D7860F80-75CD-A0C5-4314-A23DD97DAFAE}"/>
              </a:ext>
            </a:extLst>
          </p:cNvPr>
          <p:cNvSpPr>
            <a:spLocks noGrp="1"/>
          </p:cNvSpPr>
          <p:nvPr>
            <p:ph type="ftr" sz="quarter" idx="11"/>
          </p:nvPr>
        </p:nvSpPr>
        <p:spPr/>
        <p:txBody>
          <a:bodyPr/>
          <a:lstStyle/>
          <a:p>
            <a:endParaRPr lang="en-GB"/>
          </a:p>
        </p:txBody>
      </p:sp>
      <p:sp>
        <p:nvSpPr>
          <p:cNvPr id="6" name="Plassholder for lysbildenummer 5">
            <a:extLst>
              <a:ext uri="{FF2B5EF4-FFF2-40B4-BE49-F238E27FC236}">
                <a16:creationId xmlns:a16="http://schemas.microsoft.com/office/drawing/2014/main" id="{BD507349-A6D3-FBC5-8F34-CF88C0B27386}"/>
              </a:ext>
            </a:extLst>
          </p:cNvPr>
          <p:cNvSpPr>
            <a:spLocks noGrp="1"/>
          </p:cNvSpPr>
          <p:nvPr>
            <p:ph type="sldNum" sz="quarter" idx="12"/>
          </p:nvPr>
        </p:nvSpPr>
        <p:spPr/>
        <p:txBody>
          <a:bodyPr/>
          <a:lstStyle/>
          <a:p>
            <a:fld id="{F7428EAA-CECF-4443-A571-7C9401191E26}" type="slidenum">
              <a:rPr lang="en-GB" smtClean="0"/>
              <a:t>‹#›</a:t>
            </a:fld>
            <a:endParaRPr lang="en-GB"/>
          </a:p>
        </p:txBody>
      </p:sp>
    </p:spTree>
    <p:extLst>
      <p:ext uri="{BB962C8B-B14F-4D97-AF65-F5344CB8AC3E}">
        <p14:creationId xmlns:p14="http://schemas.microsoft.com/office/powerpoint/2010/main" val="12898002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Loddrett tittel 1">
            <a:extLst>
              <a:ext uri="{FF2B5EF4-FFF2-40B4-BE49-F238E27FC236}">
                <a16:creationId xmlns:a16="http://schemas.microsoft.com/office/drawing/2014/main" id="{17F49ED6-DADF-1CCA-128A-A93CC75159F6}"/>
              </a:ext>
            </a:extLst>
          </p:cNvPr>
          <p:cNvSpPr>
            <a:spLocks noGrp="1"/>
          </p:cNvSpPr>
          <p:nvPr>
            <p:ph type="title" orient="vert"/>
          </p:nvPr>
        </p:nvSpPr>
        <p:spPr>
          <a:xfrm>
            <a:off x="8724900" y="365125"/>
            <a:ext cx="2628900" cy="5811838"/>
          </a:xfrm>
        </p:spPr>
        <p:txBody>
          <a:bodyPr vert="eaVert"/>
          <a:lstStyle/>
          <a:p>
            <a:r>
              <a:rPr lang="nb-NO"/>
              <a:t>Klikk for å redigere tittelstil</a:t>
            </a:r>
            <a:endParaRPr lang="en-GB"/>
          </a:p>
        </p:txBody>
      </p:sp>
      <p:sp>
        <p:nvSpPr>
          <p:cNvPr id="3" name="Plassholder for loddrett tekst 2">
            <a:extLst>
              <a:ext uri="{FF2B5EF4-FFF2-40B4-BE49-F238E27FC236}">
                <a16:creationId xmlns:a16="http://schemas.microsoft.com/office/drawing/2014/main" id="{3FAC07E4-E87A-8E7A-1B83-8F2FD638FA08}"/>
              </a:ext>
            </a:extLst>
          </p:cNvPr>
          <p:cNvSpPr>
            <a:spLocks noGrp="1"/>
          </p:cNvSpPr>
          <p:nvPr>
            <p:ph type="body" orient="vert" idx="1"/>
          </p:nvPr>
        </p:nvSpPr>
        <p:spPr>
          <a:xfrm>
            <a:off x="838200" y="365125"/>
            <a:ext cx="7734300" cy="5811838"/>
          </a:xfrm>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GB"/>
          </a:p>
        </p:txBody>
      </p:sp>
      <p:sp>
        <p:nvSpPr>
          <p:cNvPr id="4" name="Plassholder for dato 3">
            <a:extLst>
              <a:ext uri="{FF2B5EF4-FFF2-40B4-BE49-F238E27FC236}">
                <a16:creationId xmlns:a16="http://schemas.microsoft.com/office/drawing/2014/main" id="{441F2C64-0A92-F395-84EB-91BD01D99D37}"/>
              </a:ext>
            </a:extLst>
          </p:cNvPr>
          <p:cNvSpPr>
            <a:spLocks noGrp="1"/>
          </p:cNvSpPr>
          <p:nvPr>
            <p:ph type="dt" sz="half" idx="10"/>
          </p:nvPr>
        </p:nvSpPr>
        <p:spPr/>
        <p:txBody>
          <a:bodyPr/>
          <a:lstStyle/>
          <a:p>
            <a:fld id="{6A812407-8E5F-4901-9440-AA95D437BFCA}" type="datetimeFigureOut">
              <a:rPr lang="en-GB" smtClean="0"/>
              <a:t>28/09/2026</a:t>
            </a:fld>
            <a:endParaRPr lang="en-GB"/>
          </a:p>
        </p:txBody>
      </p:sp>
      <p:sp>
        <p:nvSpPr>
          <p:cNvPr id="5" name="Plassholder for bunntekst 4">
            <a:extLst>
              <a:ext uri="{FF2B5EF4-FFF2-40B4-BE49-F238E27FC236}">
                <a16:creationId xmlns:a16="http://schemas.microsoft.com/office/drawing/2014/main" id="{E7B04352-9A90-CB3D-E9EC-4EA1174AA1AA}"/>
              </a:ext>
            </a:extLst>
          </p:cNvPr>
          <p:cNvSpPr>
            <a:spLocks noGrp="1"/>
          </p:cNvSpPr>
          <p:nvPr>
            <p:ph type="ftr" sz="quarter" idx="11"/>
          </p:nvPr>
        </p:nvSpPr>
        <p:spPr/>
        <p:txBody>
          <a:bodyPr/>
          <a:lstStyle/>
          <a:p>
            <a:endParaRPr lang="en-GB"/>
          </a:p>
        </p:txBody>
      </p:sp>
      <p:sp>
        <p:nvSpPr>
          <p:cNvPr id="6" name="Plassholder for lysbildenummer 5">
            <a:extLst>
              <a:ext uri="{FF2B5EF4-FFF2-40B4-BE49-F238E27FC236}">
                <a16:creationId xmlns:a16="http://schemas.microsoft.com/office/drawing/2014/main" id="{C7B0E850-6D5C-30E9-A7A6-8E22F4A7EEC4}"/>
              </a:ext>
            </a:extLst>
          </p:cNvPr>
          <p:cNvSpPr>
            <a:spLocks noGrp="1"/>
          </p:cNvSpPr>
          <p:nvPr>
            <p:ph type="sldNum" sz="quarter" idx="12"/>
          </p:nvPr>
        </p:nvSpPr>
        <p:spPr/>
        <p:txBody>
          <a:bodyPr/>
          <a:lstStyle/>
          <a:p>
            <a:fld id="{F7428EAA-CECF-4443-A571-7C9401191E26}" type="slidenum">
              <a:rPr lang="en-GB" smtClean="0"/>
              <a:t>‹#›</a:t>
            </a:fld>
            <a:endParaRPr lang="en-GB"/>
          </a:p>
        </p:txBody>
      </p:sp>
    </p:spTree>
    <p:extLst>
      <p:ext uri="{BB962C8B-B14F-4D97-AF65-F5344CB8AC3E}">
        <p14:creationId xmlns:p14="http://schemas.microsoft.com/office/powerpoint/2010/main" val="9806757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ittel 1">
            <a:extLst>
              <a:ext uri="{FF2B5EF4-FFF2-40B4-BE49-F238E27FC236}">
                <a16:creationId xmlns:a16="http://schemas.microsoft.com/office/drawing/2014/main" id="{658CC927-5F5F-2B3B-EB77-47CD2A7ADF7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b-NO"/>
              <a:t>Klikk for å redigere tittelstil</a:t>
            </a:r>
            <a:endParaRPr lang="en-GB"/>
          </a:p>
        </p:txBody>
      </p:sp>
      <p:sp>
        <p:nvSpPr>
          <p:cNvPr id="3" name="Plassholder for tekst 2">
            <a:extLst>
              <a:ext uri="{FF2B5EF4-FFF2-40B4-BE49-F238E27FC236}">
                <a16:creationId xmlns:a16="http://schemas.microsoft.com/office/drawing/2014/main" id="{12DED075-F3ED-CEE1-0D7B-21DBFEFF345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GB"/>
          </a:p>
        </p:txBody>
      </p:sp>
      <p:sp>
        <p:nvSpPr>
          <p:cNvPr id="4" name="Plassholder for dato 3">
            <a:extLst>
              <a:ext uri="{FF2B5EF4-FFF2-40B4-BE49-F238E27FC236}">
                <a16:creationId xmlns:a16="http://schemas.microsoft.com/office/drawing/2014/main" id="{81628AED-EF5B-2862-D6FD-C7E852F7E03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6A812407-8E5F-4901-9440-AA95D437BFCA}" type="datetimeFigureOut">
              <a:rPr lang="en-GB" smtClean="0"/>
              <a:t>28/09/2026</a:t>
            </a:fld>
            <a:endParaRPr lang="en-GB"/>
          </a:p>
        </p:txBody>
      </p:sp>
      <p:sp>
        <p:nvSpPr>
          <p:cNvPr id="5" name="Plassholder for bunntekst 4">
            <a:extLst>
              <a:ext uri="{FF2B5EF4-FFF2-40B4-BE49-F238E27FC236}">
                <a16:creationId xmlns:a16="http://schemas.microsoft.com/office/drawing/2014/main" id="{733A998F-38CD-DF25-4848-B644C0B5FF8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Plassholder for lysbildenummer 5">
            <a:extLst>
              <a:ext uri="{FF2B5EF4-FFF2-40B4-BE49-F238E27FC236}">
                <a16:creationId xmlns:a16="http://schemas.microsoft.com/office/drawing/2014/main" id="{A66CF265-9063-5303-33F5-749C516A056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F7428EAA-CECF-4443-A571-7C9401191E26}" type="slidenum">
              <a:rPr lang="en-GB" smtClean="0"/>
              <a:t>‹#›</a:t>
            </a:fld>
            <a:endParaRPr lang="en-GB"/>
          </a:p>
        </p:txBody>
      </p:sp>
    </p:spTree>
    <p:extLst>
      <p:ext uri="{BB962C8B-B14F-4D97-AF65-F5344CB8AC3E}">
        <p14:creationId xmlns:p14="http://schemas.microsoft.com/office/powerpoint/2010/main" val="277799873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hyperlink" Target="https://build-up.ec.europa.eu/en/resources-and-tools?utm_source=chatgpt.com" TargetMode="External"/><Relationship Id="rId7" Type="http://schemas.openxmlformats.org/officeDocument/2006/relationships/hyperlink" Target="https://build-up.ec.europa.eu/en/themes/energy-performance-certification-building-renovation-passports-smart-readiness-and-energy?page=6&amp;utm_source=chatgpt.com" TargetMode="External"/><Relationship Id="rId2" Type="http://schemas.openxmlformats.org/officeDocument/2006/relationships/hyperlink" Target="https://build-up.ec.europa.eu/en/resources-and-tools/audio-visual-resources?utm_source=chatgpt.com" TargetMode="External"/><Relationship Id="rId1" Type="http://schemas.openxmlformats.org/officeDocument/2006/relationships/slideLayout" Target="../slideLayouts/slideLayout7.xml"/><Relationship Id="rId6" Type="http://schemas.openxmlformats.org/officeDocument/2006/relationships/hyperlink" Target="https://www.iea.org/reports/energy-efficiency-2025/buildings?utm_source=chatgpt.com" TargetMode="External"/><Relationship Id="rId5" Type="http://schemas.openxmlformats.org/officeDocument/2006/relationships/hyperlink" Target="https://build-up.ec.europa.eu/en/resources-and-tools/tools/real-data-energy-efficient-building-renovation?utm_source=chatgpt.com" TargetMode="External"/><Relationship Id="rId4" Type="http://schemas.openxmlformats.org/officeDocument/2006/relationships/hyperlink" Target="https://build-up.ec.europa.eu/en/resources-and-tools/tools?utm_source=chatgpt.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de 4">
            <a:extLst>
              <a:ext uri="{FF2B5EF4-FFF2-40B4-BE49-F238E27FC236}">
                <a16:creationId xmlns:a16="http://schemas.microsoft.com/office/drawing/2014/main" id="{D418E821-6B9B-584B-A0C8-EEE64BB4E995}"/>
              </a:ext>
            </a:extLst>
          </p:cNvPr>
          <p:cNvPicPr>
            <a:picLocks noChangeAspect="1"/>
          </p:cNvPicPr>
          <p:nvPr/>
        </p:nvPicPr>
        <p:blipFill>
          <a:blip r:embed="rId3"/>
          <a:stretch>
            <a:fillRect/>
          </a:stretch>
        </p:blipFill>
        <p:spPr>
          <a:xfrm>
            <a:off x="0" y="0"/>
            <a:ext cx="12185522" cy="6858000"/>
          </a:xfrm>
          <a:prstGeom prst="rect">
            <a:avLst/>
          </a:prstGeom>
        </p:spPr>
      </p:pic>
      <p:pic>
        <p:nvPicPr>
          <p:cNvPr id="3" name="Picture 2">
            <a:extLst>
              <a:ext uri="{FF2B5EF4-FFF2-40B4-BE49-F238E27FC236}">
                <a16:creationId xmlns:a16="http://schemas.microsoft.com/office/drawing/2014/main" id="{E1C882DE-5C6E-4EDE-274D-8A65B92211F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331712" y="155449"/>
            <a:ext cx="2532896" cy="878676"/>
          </a:xfrm>
          <a:prstGeom prst="rect">
            <a:avLst/>
          </a:prstGeom>
        </p:spPr>
      </p:pic>
      <p:pic>
        <p:nvPicPr>
          <p:cNvPr id="6" name="Picture 5" descr="Co-funded by the European Union logo in png for web usage">
            <a:extLst>
              <a:ext uri="{FF2B5EF4-FFF2-40B4-BE49-F238E27FC236}">
                <a16:creationId xmlns:a16="http://schemas.microsoft.com/office/drawing/2014/main" id="{A5A43053-686F-C616-4440-3899F5E19C5B}"/>
              </a:ext>
            </a:extLst>
          </p:cNvPr>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bwMode="auto">
          <a:xfrm>
            <a:off x="169020" y="6470531"/>
            <a:ext cx="1489944" cy="311822"/>
          </a:xfrm>
          <a:prstGeom prst="rect">
            <a:avLst/>
          </a:prstGeom>
          <a:noFill/>
          <a:ln>
            <a:noFill/>
          </a:ln>
        </p:spPr>
      </p:pic>
      <p:sp>
        <p:nvSpPr>
          <p:cNvPr id="8" name="TextBox 7">
            <a:extLst>
              <a:ext uri="{FF2B5EF4-FFF2-40B4-BE49-F238E27FC236}">
                <a16:creationId xmlns:a16="http://schemas.microsoft.com/office/drawing/2014/main" id="{6FCECC5D-D6C1-3C98-6552-6D4E02BF10DA}"/>
              </a:ext>
            </a:extLst>
          </p:cNvPr>
          <p:cNvSpPr txBox="1"/>
          <p:nvPr/>
        </p:nvSpPr>
        <p:spPr>
          <a:xfrm>
            <a:off x="1535376" y="6395609"/>
            <a:ext cx="4892856" cy="461665"/>
          </a:xfrm>
          <a:prstGeom prst="rect">
            <a:avLst/>
          </a:prstGeom>
          <a:noFill/>
        </p:spPr>
        <p:txBody>
          <a:bodyPr wrap="square">
            <a:spAutoFit/>
          </a:bodyPr>
          <a:lstStyle/>
          <a:p>
            <a:r>
              <a:rPr lang="en-GB" sz="800" b="0" i="0" dirty="0">
                <a:solidFill>
                  <a:schemeClr val="tx1"/>
                </a:solidFill>
                <a:effectLst/>
                <a:latin typeface="+mn-lt"/>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lang="en-GB" sz="800" dirty="0"/>
          </a:p>
        </p:txBody>
      </p:sp>
    </p:spTree>
    <p:extLst>
      <p:ext uri="{BB962C8B-B14F-4D97-AF65-F5344CB8AC3E}">
        <p14:creationId xmlns:p14="http://schemas.microsoft.com/office/powerpoint/2010/main" val="18208681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e 2">
            <a:extLst>
              <a:ext uri="{FF2B5EF4-FFF2-40B4-BE49-F238E27FC236}">
                <a16:creationId xmlns:a16="http://schemas.microsoft.com/office/drawing/2014/main" id="{1AF1C055-2B15-9263-A10B-B50DC66A057A}"/>
              </a:ext>
            </a:extLst>
          </p:cNvPr>
          <p:cNvPicPr>
            <a:picLocks noChangeAspect="1"/>
          </p:cNvPicPr>
          <p:nvPr/>
        </p:nvPicPr>
        <p:blipFill>
          <a:blip r:embed="rId2"/>
          <a:stretch>
            <a:fillRect/>
          </a:stretch>
        </p:blipFill>
        <p:spPr>
          <a:xfrm>
            <a:off x="3239" y="0"/>
            <a:ext cx="12185522" cy="6858000"/>
          </a:xfrm>
          <a:prstGeom prst="rect">
            <a:avLst/>
          </a:prstGeom>
        </p:spPr>
      </p:pic>
    </p:spTree>
    <p:extLst>
      <p:ext uri="{BB962C8B-B14F-4D97-AF65-F5344CB8AC3E}">
        <p14:creationId xmlns:p14="http://schemas.microsoft.com/office/powerpoint/2010/main" val="16170016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e 2">
            <a:extLst>
              <a:ext uri="{FF2B5EF4-FFF2-40B4-BE49-F238E27FC236}">
                <a16:creationId xmlns:a16="http://schemas.microsoft.com/office/drawing/2014/main" id="{4B997C12-9E94-7292-D732-029F3BB566DE}"/>
              </a:ext>
            </a:extLst>
          </p:cNvPr>
          <p:cNvPicPr>
            <a:picLocks noChangeAspect="1"/>
          </p:cNvPicPr>
          <p:nvPr/>
        </p:nvPicPr>
        <p:blipFill>
          <a:blip r:embed="rId2"/>
          <a:stretch>
            <a:fillRect/>
          </a:stretch>
        </p:blipFill>
        <p:spPr>
          <a:xfrm>
            <a:off x="3239" y="0"/>
            <a:ext cx="12185522" cy="6858000"/>
          </a:xfrm>
          <a:prstGeom prst="rect">
            <a:avLst/>
          </a:prstGeom>
        </p:spPr>
      </p:pic>
    </p:spTree>
    <p:extLst>
      <p:ext uri="{BB962C8B-B14F-4D97-AF65-F5344CB8AC3E}">
        <p14:creationId xmlns:p14="http://schemas.microsoft.com/office/powerpoint/2010/main" val="34306976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e 2">
            <a:extLst>
              <a:ext uri="{FF2B5EF4-FFF2-40B4-BE49-F238E27FC236}">
                <a16:creationId xmlns:a16="http://schemas.microsoft.com/office/drawing/2014/main" id="{95426454-2519-AE0E-F6BD-EFDF2BEF558E}"/>
              </a:ext>
            </a:extLst>
          </p:cNvPr>
          <p:cNvPicPr>
            <a:picLocks noChangeAspect="1"/>
          </p:cNvPicPr>
          <p:nvPr/>
        </p:nvPicPr>
        <p:blipFill>
          <a:blip r:embed="rId2"/>
          <a:stretch>
            <a:fillRect/>
          </a:stretch>
        </p:blipFill>
        <p:spPr>
          <a:xfrm>
            <a:off x="3239" y="0"/>
            <a:ext cx="12185522" cy="6858000"/>
          </a:xfrm>
          <a:prstGeom prst="rect">
            <a:avLst/>
          </a:prstGeom>
        </p:spPr>
      </p:pic>
    </p:spTree>
    <p:extLst>
      <p:ext uri="{BB962C8B-B14F-4D97-AF65-F5344CB8AC3E}">
        <p14:creationId xmlns:p14="http://schemas.microsoft.com/office/powerpoint/2010/main" val="32172283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e 2">
            <a:extLst>
              <a:ext uri="{FF2B5EF4-FFF2-40B4-BE49-F238E27FC236}">
                <a16:creationId xmlns:a16="http://schemas.microsoft.com/office/drawing/2014/main" id="{3A8D84C3-E86B-24E2-23EA-DA4ED07A30BE}"/>
              </a:ext>
            </a:extLst>
          </p:cNvPr>
          <p:cNvPicPr>
            <a:picLocks noChangeAspect="1"/>
          </p:cNvPicPr>
          <p:nvPr/>
        </p:nvPicPr>
        <p:blipFill>
          <a:blip r:embed="rId2"/>
          <a:stretch>
            <a:fillRect/>
          </a:stretch>
        </p:blipFill>
        <p:spPr>
          <a:xfrm>
            <a:off x="3239" y="0"/>
            <a:ext cx="12185522" cy="6858000"/>
          </a:xfrm>
          <a:prstGeom prst="rect">
            <a:avLst/>
          </a:prstGeom>
        </p:spPr>
      </p:pic>
    </p:spTree>
    <p:extLst>
      <p:ext uri="{BB962C8B-B14F-4D97-AF65-F5344CB8AC3E}">
        <p14:creationId xmlns:p14="http://schemas.microsoft.com/office/powerpoint/2010/main" val="37379509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e 2">
            <a:extLst>
              <a:ext uri="{FF2B5EF4-FFF2-40B4-BE49-F238E27FC236}">
                <a16:creationId xmlns:a16="http://schemas.microsoft.com/office/drawing/2014/main" id="{3984416C-6CCB-688C-10B0-B7280BFBDC64}"/>
              </a:ext>
            </a:extLst>
          </p:cNvPr>
          <p:cNvPicPr>
            <a:picLocks noChangeAspect="1"/>
          </p:cNvPicPr>
          <p:nvPr/>
        </p:nvPicPr>
        <p:blipFill>
          <a:blip r:embed="rId2"/>
          <a:stretch>
            <a:fillRect/>
          </a:stretch>
        </p:blipFill>
        <p:spPr>
          <a:xfrm>
            <a:off x="3239" y="0"/>
            <a:ext cx="12185522" cy="6858000"/>
          </a:xfrm>
          <a:prstGeom prst="rect">
            <a:avLst/>
          </a:prstGeom>
        </p:spPr>
      </p:pic>
    </p:spTree>
    <p:extLst>
      <p:ext uri="{BB962C8B-B14F-4D97-AF65-F5344CB8AC3E}">
        <p14:creationId xmlns:p14="http://schemas.microsoft.com/office/powerpoint/2010/main" val="221669184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e 2">
            <a:extLst>
              <a:ext uri="{FF2B5EF4-FFF2-40B4-BE49-F238E27FC236}">
                <a16:creationId xmlns:a16="http://schemas.microsoft.com/office/drawing/2014/main" id="{1BFAC685-E37C-8595-C0CA-099317F71BCC}"/>
              </a:ext>
            </a:extLst>
          </p:cNvPr>
          <p:cNvPicPr>
            <a:picLocks noChangeAspect="1"/>
          </p:cNvPicPr>
          <p:nvPr/>
        </p:nvPicPr>
        <p:blipFill>
          <a:blip r:embed="rId2"/>
          <a:stretch>
            <a:fillRect/>
          </a:stretch>
        </p:blipFill>
        <p:spPr>
          <a:xfrm>
            <a:off x="6883" y="0"/>
            <a:ext cx="12178234" cy="6858000"/>
          </a:xfrm>
          <a:prstGeom prst="rect">
            <a:avLst/>
          </a:prstGeom>
        </p:spPr>
      </p:pic>
    </p:spTree>
    <p:extLst>
      <p:ext uri="{BB962C8B-B14F-4D97-AF65-F5344CB8AC3E}">
        <p14:creationId xmlns:p14="http://schemas.microsoft.com/office/powerpoint/2010/main" val="258965833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e 2">
            <a:extLst>
              <a:ext uri="{FF2B5EF4-FFF2-40B4-BE49-F238E27FC236}">
                <a16:creationId xmlns:a16="http://schemas.microsoft.com/office/drawing/2014/main" id="{9DF8A7A8-771C-EC13-CA17-B58FB20421CF}"/>
              </a:ext>
            </a:extLst>
          </p:cNvPr>
          <p:cNvPicPr>
            <a:picLocks noChangeAspect="1"/>
          </p:cNvPicPr>
          <p:nvPr/>
        </p:nvPicPr>
        <p:blipFill>
          <a:blip r:embed="rId2"/>
          <a:stretch>
            <a:fillRect/>
          </a:stretch>
        </p:blipFill>
        <p:spPr>
          <a:xfrm>
            <a:off x="3239" y="0"/>
            <a:ext cx="12185522" cy="6858000"/>
          </a:xfrm>
          <a:prstGeom prst="rect">
            <a:avLst/>
          </a:prstGeom>
        </p:spPr>
      </p:pic>
    </p:spTree>
    <p:extLst>
      <p:ext uri="{BB962C8B-B14F-4D97-AF65-F5344CB8AC3E}">
        <p14:creationId xmlns:p14="http://schemas.microsoft.com/office/powerpoint/2010/main" val="3813329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e 2">
            <a:extLst>
              <a:ext uri="{FF2B5EF4-FFF2-40B4-BE49-F238E27FC236}">
                <a16:creationId xmlns:a16="http://schemas.microsoft.com/office/drawing/2014/main" id="{1AE18883-261B-38EB-C3C8-BC585042DE2A}"/>
              </a:ext>
            </a:extLst>
          </p:cNvPr>
          <p:cNvPicPr>
            <a:picLocks noChangeAspect="1"/>
          </p:cNvPicPr>
          <p:nvPr/>
        </p:nvPicPr>
        <p:blipFill>
          <a:blip r:embed="rId2"/>
          <a:stretch>
            <a:fillRect/>
          </a:stretch>
        </p:blipFill>
        <p:spPr>
          <a:xfrm>
            <a:off x="3239" y="0"/>
            <a:ext cx="12185522" cy="6858000"/>
          </a:xfrm>
          <a:prstGeom prst="rect">
            <a:avLst/>
          </a:prstGeom>
        </p:spPr>
      </p:pic>
    </p:spTree>
    <p:extLst>
      <p:ext uri="{BB962C8B-B14F-4D97-AF65-F5344CB8AC3E}">
        <p14:creationId xmlns:p14="http://schemas.microsoft.com/office/powerpoint/2010/main" val="252611747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e 2">
            <a:extLst>
              <a:ext uri="{FF2B5EF4-FFF2-40B4-BE49-F238E27FC236}">
                <a16:creationId xmlns:a16="http://schemas.microsoft.com/office/drawing/2014/main" id="{CC446AE6-3491-BCA9-CD60-3285578D11CE}"/>
              </a:ext>
            </a:extLst>
          </p:cNvPr>
          <p:cNvPicPr>
            <a:picLocks noChangeAspect="1"/>
          </p:cNvPicPr>
          <p:nvPr/>
        </p:nvPicPr>
        <p:blipFill>
          <a:blip r:embed="rId2"/>
          <a:stretch>
            <a:fillRect/>
          </a:stretch>
        </p:blipFill>
        <p:spPr>
          <a:xfrm>
            <a:off x="3239" y="0"/>
            <a:ext cx="12185522" cy="6858000"/>
          </a:xfrm>
          <a:prstGeom prst="rect">
            <a:avLst/>
          </a:prstGeom>
        </p:spPr>
      </p:pic>
    </p:spTree>
    <p:extLst>
      <p:ext uri="{BB962C8B-B14F-4D97-AF65-F5344CB8AC3E}">
        <p14:creationId xmlns:p14="http://schemas.microsoft.com/office/powerpoint/2010/main" val="303942561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e 2">
            <a:extLst>
              <a:ext uri="{FF2B5EF4-FFF2-40B4-BE49-F238E27FC236}">
                <a16:creationId xmlns:a16="http://schemas.microsoft.com/office/drawing/2014/main" id="{6D46F9B6-C9D8-F87A-AC0B-2DFA0CCFE016}"/>
              </a:ext>
            </a:extLst>
          </p:cNvPr>
          <p:cNvPicPr>
            <a:picLocks noChangeAspect="1"/>
          </p:cNvPicPr>
          <p:nvPr/>
        </p:nvPicPr>
        <p:blipFill>
          <a:blip r:embed="rId2"/>
          <a:stretch>
            <a:fillRect/>
          </a:stretch>
        </p:blipFill>
        <p:spPr>
          <a:xfrm>
            <a:off x="3239" y="0"/>
            <a:ext cx="12185522" cy="6858000"/>
          </a:xfrm>
          <a:prstGeom prst="rect">
            <a:avLst/>
          </a:prstGeom>
        </p:spPr>
      </p:pic>
    </p:spTree>
    <p:extLst>
      <p:ext uri="{BB962C8B-B14F-4D97-AF65-F5344CB8AC3E}">
        <p14:creationId xmlns:p14="http://schemas.microsoft.com/office/powerpoint/2010/main" val="213486642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e 2">
            <a:extLst>
              <a:ext uri="{FF2B5EF4-FFF2-40B4-BE49-F238E27FC236}">
                <a16:creationId xmlns:a16="http://schemas.microsoft.com/office/drawing/2014/main" id="{587A6E59-F991-2359-460A-64673F66BE80}"/>
              </a:ext>
            </a:extLst>
          </p:cNvPr>
          <p:cNvPicPr>
            <a:picLocks noChangeAspect="1"/>
          </p:cNvPicPr>
          <p:nvPr/>
        </p:nvPicPr>
        <p:blipFill>
          <a:blip r:embed="rId2"/>
          <a:stretch>
            <a:fillRect/>
          </a:stretch>
        </p:blipFill>
        <p:spPr>
          <a:xfrm>
            <a:off x="3239" y="0"/>
            <a:ext cx="12185522" cy="6858000"/>
          </a:xfrm>
          <a:prstGeom prst="rect">
            <a:avLst/>
          </a:prstGeom>
        </p:spPr>
      </p:pic>
    </p:spTree>
    <p:extLst>
      <p:ext uri="{BB962C8B-B14F-4D97-AF65-F5344CB8AC3E}">
        <p14:creationId xmlns:p14="http://schemas.microsoft.com/office/powerpoint/2010/main" val="173514377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e 2">
            <a:extLst>
              <a:ext uri="{FF2B5EF4-FFF2-40B4-BE49-F238E27FC236}">
                <a16:creationId xmlns:a16="http://schemas.microsoft.com/office/drawing/2014/main" id="{98A35A0C-D85A-3FEF-28D3-9BB07A046E2C}"/>
              </a:ext>
            </a:extLst>
          </p:cNvPr>
          <p:cNvPicPr>
            <a:picLocks noChangeAspect="1"/>
          </p:cNvPicPr>
          <p:nvPr/>
        </p:nvPicPr>
        <p:blipFill>
          <a:blip r:embed="rId2"/>
          <a:stretch>
            <a:fillRect/>
          </a:stretch>
        </p:blipFill>
        <p:spPr>
          <a:xfrm>
            <a:off x="3239" y="0"/>
            <a:ext cx="12185522" cy="6858000"/>
          </a:xfrm>
          <a:prstGeom prst="rect">
            <a:avLst/>
          </a:prstGeom>
        </p:spPr>
      </p:pic>
    </p:spTree>
    <p:extLst>
      <p:ext uri="{BB962C8B-B14F-4D97-AF65-F5344CB8AC3E}">
        <p14:creationId xmlns:p14="http://schemas.microsoft.com/office/powerpoint/2010/main" val="229096111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e 2">
            <a:extLst>
              <a:ext uri="{FF2B5EF4-FFF2-40B4-BE49-F238E27FC236}">
                <a16:creationId xmlns:a16="http://schemas.microsoft.com/office/drawing/2014/main" id="{5710EB10-D9E1-5DE1-04E9-7C0731838D72}"/>
              </a:ext>
            </a:extLst>
          </p:cNvPr>
          <p:cNvPicPr>
            <a:picLocks noChangeAspect="1"/>
          </p:cNvPicPr>
          <p:nvPr/>
        </p:nvPicPr>
        <p:blipFill>
          <a:blip r:embed="rId2"/>
          <a:stretch>
            <a:fillRect/>
          </a:stretch>
        </p:blipFill>
        <p:spPr>
          <a:xfrm>
            <a:off x="3239" y="0"/>
            <a:ext cx="12185522" cy="6858000"/>
          </a:xfrm>
          <a:prstGeom prst="rect">
            <a:avLst/>
          </a:prstGeom>
        </p:spPr>
      </p:pic>
    </p:spTree>
    <p:extLst>
      <p:ext uri="{BB962C8B-B14F-4D97-AF65-F5344CB8AC3E}">
        <p14:creationId xmlns:p14="http://schemas.microsoft.com/office/powerpoint/2010/main" val="394900800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e 2">
            <a:extLst>
              <a:ext uri="{FF2B5EF4-FFF2-40B4-BE49-F238E27FC236}">
                <a16:creationId xmlns:a16="http://schemas.microsoft.com/office/drawing/2014/main" id="{71BDACA4-4CCF-8CC2-C641-93AEA55DF79B}"/>
              </a:ext>
            </a:extLst>
          </p:cNvPr>
          <p:cNvPicPr>
            <a:picLocks noChangeAspect="1"/>
          </p:cNvPicPr>
          <p:nvPr/>
        </p:nvPicPr>
        <p:blipFill>
          <a:blip r:embed="rId2"/>
          <a:stretch>
            <a:fillRect/>
          </a:stretch>
        </p:blipFill>
        <p:spPr>
          <a:xfrm>
            <a:off x="3239" y="0"/>
            <a:ext cx="9766271" cy="5496448"/>
          </a:xfrm>
          <a:prstGeom prst="rect">
            <a:avLst/>
          </a:prstGeom>
        </p:spPr>
      </p:pic>
      <p:sp>
        <p:nvSpPr>
          <p:cNvPr id="5" name="TekstSylinder 4">
            <a:extLst>
              <a:ext uri="{FF2B5EF4-FFF2-40B4-BE49-F238E27FC236}">
                <a16:creationId xmlns:a16="http://schemas.microsoft.com/office/drawing/2014/main" id="{2CD1C7C2-17F1-92E7-139A-B6CFE6C7ED4F}"/>
              </a:ext>
            </a:extLst>
          </p:cNvPr>
          <p:cNvSpPr txBox="1"/>
          <p:nvPr/>
        </p:nvSpPr>
        <p:spPr>
          <a:xfrm>
            <a:off x="9978641" y="3248313"/>
            <a:ext cx="1867737" cy="2031325"/>
          </a:xfrm>
          <a:prstGeom prst="rect">
            <a:avLst/>
          </a:prstGeom>
          <a:noFill/>
        </p:spPr>
        <p:txBody>
          <a:bodyPr wrap="square">
            <a:spAutoFit/>
          </a:bodyPr>
          <a:lstStyle/>
          <a:p>
            <a:pPr>
              <a:buNone/>
            </a:pPr>
            <a:r>
              <a:rPr lang="en-GB" b="1" dirty="0"/>
              <a:t>KEY:</a:t>
            </a:r>
          </a:p>
          <a:p>
            <a:pPr>
              <a:buNone/>
            </a:pPr>
            <a:r>
              <a:rPr lang="en-GB" b="1" dirty="0"/>
              <a:t>1 – B</a:t>
            </a:r>
            <a:br>
              <a:rPr lang="en-GB" dirty="0"/>
            </a:br>
            <a:r>
              <a:rPr lang="en-GB" b="1" dirty="0"/>
              <a:t>2 – C</a:t>
            </a:r>
            <a:br>
              <a:rPr lang="en-GB" dirty="0"/>
            </a:br>
            <a:r>
              <a:rPr lang="en-GB" b="1" dirty="0"/>
              <a:t>3 – B</a:t>
            </a:r>
            <a:br>
              <a:rPr lang="en-GB" dirty="0"/>
            </a:br>
            <a:r>
              <a:rPr lang="en-GB" b="1" dirty="0"/>
              <a:t>4 – A</a:t>
            </a:r>
            <a:br>
              <a:rPr lang="en-GB" dirty="0"/>
            </a:br>
            <a:r>
              <a:rPr lang="en-GB" b="1" dirty="0"/>
              <a:t>5 – B</a:t>
            </a:r>
            <a:br>
              <a:rPr lang="en-GB" dirty="0"/>
            </a:br>
            <a:r>
              <a:rPr lang="en-GB" b="1" dirty="0"/>
              <a:t>6 – B</a:t>
            </a:r>
            <a:endParaRPr lang="en-GB" dirty="0"/>
          </a:p>
        </p:txBody>
      </p:sp>
    </p:spTree>
    <p:extLst>
      <p:ext uri="{BB962C8B-B14F-4D97-AF65-F5344CB8AC3E}">
        <p14:creationId xmlns:p14="http://schemas.microsoft.com/office/powerpoint/2010/main" val="266978643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kstSylinder 2">
            <a:extLst>
              <a:ext uri="{FF2B5EF4-FFF2-40B4-BE49-F238E27FC236}">
                <a16:creationId xmlns:a16="http://schemas.microsoft.com/office/drawing/2014/main" id="{D7860E10-343F-39E2-1B26-DC7B01A6AA5A}"/>
              </a:ext>
            </a:extLst>
          </p:cNvPr>
          <p:cNvSpPr txBox="1"/>
          <p:nvPr/>
        </p:nvSpPr>
        <p:spPr>
          <a:xfrm>
            <a:off x="628650" y="461243"/>
            <a:ext cx="10335985" cy="5539978"/>
          </a:xfrm>
          <a:prstGeom prst="rect">
            <a:avLst/>
          </a:prstGeom>
          <a:noFill/>
        </p:spPr>
        <p:txBody>
          <a:bodyPr wrap="square">
            <a:spAutoFit/>
          </a:bodyPr>
          <a:lstStyle/>
          <a:p>
            <a:pPr>
              <a:buNone/>
            </a:pPr>
            <a:r>
              <a:rPr lang="en-GB" b="1" dirty="0"/>
              <a:t>Explore Further: Videos, Tools &amp; Resources</a:t>
            </a:r>
          </a:p>
          <a:p>
            <a:pPr>
              <a:buNone/>
            </a:pPr>
            <a:endParaRPr lang="en-GB" sz="1200" b="1" dirty="0"/>
          </a:p>
          <a:p>
            <a:pPr>
              <a:buNone/>
            </a:pPr>
            <a:r>
              <a:rPr lang="en-GB" sz="1200" b="1" dirty="0"/>
              <a:t>WATCH – BUILD UP Audio-visual Resources</a:t>
            </a:r>
            <a:br>
              <a:rPr lang="en-GB" sz="1200" dirty="0"/>
            </a:br>
            <a:r>
              <a:rPr lang="en-GB" sz="1200" dirty="0"/>
              <a:t>Videos, expert talks and webinars on building renovation, HVAC, energy efficiency and smart buildings. </a:t>
            </a:r>
            <a:br>
              <a:rPr lang="en-GB" sz="1200" dirty="0"/>
            </a:br>
            <a:r>
              <a:rPr lang="en-GB" sz="1200" dirty="0"/>
              <a:t>LINK: </a:t>
            </a:r>
            <a:r>
              <a:rPr lang="en-GB" sz="1200" dirty="0">
                <a:hlinkClick r:id="rId2"/>
              </a:rPr>
              <a:t>https://build-up.ec.europa.eu/en/resources-and-tools/audio-visual-resources?utm_source=chatgpt.com</a:t>
            </a:r>
            <a:r>
              <a:rPr lang="en-GB" sz="1200" dirty="0"/>
              <a:t> </a:t>
            </a:r>
          </a:p>
          <a:p>
            <a:pPr>
              <a:buNone/>
            </a:pPr>
            <a:endParaRPr lang="en-GB" sz="1200" dirty="0"/>
          </a:p>
          <a:p>
            <a:pPr>
              <a:buNone/>
            </a:pPr>
            <a:r>
              <a:rPr lang="en-GB" sz="1200" b="1" dirty="0"/>
              <a:t>EXPLORE – BUILD UP Resources &amp; Tools</a:t>
            </a:r>
            <a:br>
              <a:rPr lang="en-GB" sz="1200" dirty="0"/>
            </a:br>
            <a:r>
              <a:rPr lang="en-GB" sz="1200" dirty="0"/>
              <a:t>European case studies, publications, training materials and practical resources for energy-efficient buildings. </a:t>
            </a:r>
            <a:br>
              <a:rPr lang="en-GB" sz="1200" dirty="0"/>
            </a:br>
            <a:r>
              <a:rPr lang="en-GB" sz="1200" dirty="0"/>
              <a:t>LINK: </a:t>
            </a:r>
            <a:r>
              <a:rPr lang="en-GB" sz="1200" dirty="0">
                <a:hlinkClick r:id="rId3"/>
              </a:rPr>
              <a:t>https://build-up.ec.europa.eu/en/resources-and-tools?utm_source=chatgpt.com</a:t>
            </a:r>
            <a:endParaRPr lang="en-GB" sz="1200" dirty="0"/>
          </a:p>
          <a:p>
            <a:pPr>
              <a:buNone/>
            </a:pPr>
            <a:endParaRPr lang="en-GB" sz="1200" dirty="0"/>
          </a:p>
          <a:p>
            <a:pPr>
              <a:buNone/>
            </a:pPr>
            <a:r>
              <a:rPr lang="en-GB" sz="1200" b="1" dirty="0"/>
              <a:t>TRY – BUILD UP Tools</a:t>
            </a:r>
            <a:br>
              <a:rPr lang="en-GB" sz="1200" dirty="0"/>
            </a:br>
            <a:r>
              <a:rPr lang="en-GB" sz="1200" dirty="0"/>
              <a:t>A collection of practical tools for energy assessment, renovation planning, heating and cooling, monitoring and decision-making. </a:t>
            </a:r>
            <a:br>
              <a:rPr lang="en-GB" sz="1200" dirty="0"/>
            </a:br>
            <a:r>
              <a:rPr lang="en-GB" sz="1200" dirty="0"/>
              <a:t>LINK: </a:t>
            </a:r>
            <a:r>
              <a:rPr lang="en-GB" sz="1200" dirty="0">
                <a:hlinkClick r:id="rId4"/>
              </a:rPr>
              <a:t>https://build-up.ec.europa.eu/en/resources-and-tools/tools?utm_source=chatgpt.com</a:t>
            </a:r>
            <a:r>
              <a:rPr lang="en-GB" sz="1200" dirty="0"/>
              <a:t> </a:t>
            </a:r>
          </a:p>
          <a:p>
            <a:pPr>
              <a:buNone/>
            </a:pPr>
            <a:endParaRPr lang="en-GB" sz="1200" dirty="0"/>
          </a:p>
          <a:p>
            <a:pPr>
              <a:buNone/>
            </a:pPr>
            <a:r>
              <a:rPr lang="en-GB" sz="1200" b="1" dirty="0"/>
              <a:t>COMPARE – DEEP Energy Efficiency Platform</a:t>
            </a:r>
            <a:br>
              <a:rPr lang="en-GB" sz="1200" dirty="0"/>
            </a:br>
            <a:r>
              <a:rPr lang="en-GB" sz="1200" dirty="0"/>
              <a:t>Real project data that can be used to compare renovation costs, energy savings, technologies and payback periods. </a:t>
            </a:r>
            <a:r>
              <a:rPr lang="en-GB" sz="1200" dirty="0">
                <a:hlinkClick r:id="rId5"/>
              </a:rPr>
              <a:t>BUILD UP</a:t>
            </a:r>
            <a:br>
              <a:rPr lang="en-GB" sz="1200" dirty="0"/>
            </a:br>
            <a:r>
              <a:rPr lang="en-GB" sz="1200" dirty="0"/>
              <a:t>LINK: </a:t>
            </a:r>
            <a:r>
              <a:rPr lang="en-GB" sz="1200" dirty="0">
                <a:hlinkClick r:id="rId5"/>
              </a:rPr>
              <a:t>https://build-up.ec.europa.eu/en/resources-and-tools/tools/real-data-energy-efficient-building-renovation?utm_source=chatgpt.com</a:t>
            </a:r>
            <a:r>
              <a:rPr lang="en-GB" sz="1200" dirty="0"/>
              <a:t> </a:t>
            </a:r>
          </a:p>
          <a:p>
            <a:pPr>
              <a:buNone/>
            </a:pPr>
            <a:endParaRPr lang="en-GB" sz="1200" dirty="0"/>
          </a:p>
          <a:p>
            <a:pPr>
              <a:buNone/>
            </a:pPr>
            <a:r>
              <a:rPr lang="en-GB" sz="1200" b="1" dirty="0"/>
              <a:t>LEARN MORE – IEA: Energy Efficiency in Buildings</a:t>
            </a:r>
            <a:br>
              <a:rPr lang="en-GB" sz="1200" dirty="0"/>
            </a:br>
            <a:r>
              <a:rPr lang="en-GB" sz="1200" dirty="0"/>
              <a:t>Background information and data explaining energy use in buildings and the importance of efficient heating and well-insulated buildings. </a:t>
            </a:r>
            <a:r>
              <a:rPr lang="en-GB" sz="1200" dirty="0">
                <a:hlinkClick r:id="rId6"/>
              </a:rPr>
              <a:t>IEA</a:t>
            </a:r>
            <a:br>
              <a:rPr lang="en-GB" sz="1200" dirty="0"/>
            </a:br>
            <a:r>
              <a:rPr lang="en-GB" sz="1200" dirty="0"/>
              <a:t>LINK: </a:t>
            </a:r>
            <a:r>
              <a:rPr lang="en-GB" sz="1200" dirty="0">
                <a:hlinkClick r:id="rId6"/>
              </a:rPr>
              <a:t>https://www.iea.org/reports/energy-efficiency-2025/buildings?utm_source=chatgpt.com</a:t>
            </a:r>
            <a:r>
              <a:rPr lang="en-GB" sz="1200" dirty="0"/>
              <a:t> </a:t>
            </a:r>
          </a:p>
          <a:p>
            <a:pPr>
              <a:buNone/>
            </a:pPr>
            <a:endParaRPr lang="en-GB" sz="1200" dirty="0"/>
          </a:p>
          <a:p>
            <a:pPr>
              <a:buNone/>
            </a:pPr>
            <a:r>
              <a:rPr lang="en-GB" sz="1200" b="1" dirty="0"/>
              <a:t>WATCH A REAL RETROFIT – Ruiz Picasso 11</a:t>
            </a:r>
            <a:br>
              <a:rPr lang="en-GB" sz="1200" dirty="0"/>
            </a:br>
            <a:r>
              <a:rPr lang="en-GB" sz="1200" dirty="0"/>
              <a:t>A BUILD UP video case study showing how an existing building was transformed into a more sustainable, high-performance and digitally enabled building. </a:t>
            </a:r>
          </a:p>
          <a:p>
            <a:pPr>
              <a:buNone/>
            </a:pPr>
            <a:r>
              <a:rPr lang="en-GB" sz="1200" dirty="0"/>
              <a:t>LINK: </a:t>
            </a:r>
            <a:r>
              <a:rPr lang="en-GB" sz="1200" dirty="0">
                <a:hlinkClick r:id="rId7"/>
              </a:rPr>
              <a:t>https://build-up.ec.europa.eu/en/themes/energy-performance-certification-building-renovation-passports-smart-readiness-and-energy?page=6&amp;utm_source=chatgpt.com</a:t>
            </a:r>
            <a:r>
              <a:rPr lang="en-GB" sz="1200" dirty="0"/>
              <a:t> </a:t>
            </a:r>
          </a:p>
          <a:p>
            <a:pPr>
              <a:buNone/>
            </a:pPr>
            <a:endParaRPr lang="en-GB" sz="1200" dirty="0"/>
          </a:p>
          <a:p>
            <a:pPr>
              <a:buNone/>
            </a:pPr>
            <a:r>
              <a:rPr lang="en-GB" sz="1200" b="1" dirty="0"/>
              <a:t>Key message:</a:t>
            </a:r>
            <a:r>
              <a:rPr lang="en-GB" sz="1200" dirty="0"/>
              <a:t> </a:t>
            </a:r>
            <a:r>
              <a:rPr lang="en-GB" sz="1200" i="1" dirty="0"/>
              <a:t>Keep exploring. Real projects, videos and practical tools can help connect what you have learned with energy-efficiency decisions in real buildings.</a:t>
            </a:r>
            <a:endParaRPr lang="en-GB" sz="1200" dirty="0"/>
          </a:p>
        </p:txBody>
      </p:sp>
    </p:spTree>
    <p:extLst>
      <p:ext uri="{BB962C8B-B14F-4D97-AF65-F5344CB8AC3E}">
        <p14:creationId xmlns:p14="http://schemas.microsoft.com/office/powerpoint/2010/main" val="3236126849"/>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02253C9AEBC71C47A227A4829C21DF97" ma:contentTypeVersion="12" ma:contentTypeDescription="Create a new document." ma:contentTypeScope="" ma:versionID="948da17e831756da0e3d47feb86f7e78">
  <xsd:schema xmlns:xsd="http://www.w3.org/2001/XMLSchema" xmlns:xs="http://www.w3.org/2001/XMLSchema" xmlns:p="http://schemas.microsoft.com/office/2006/metadata/properties" xmlns:ns2="6c6dc0c2-662f-483e-a2ac-c4906ac02010" xmlns:ns3="02ef16f0-a918-4a7c-ac07-b4517a8518d9" targetNamespace="http://schemas.microsoft.com/office/2006/metadata/properties" ma:root="true" ma:fieldsID="b566baaa8ac705476c140648596ac4ba" ns2:_="" ns3:_="">
    <xsd:import namespace="6c6dc0c2-662f-483e-a2ac-c4906ac02010"/>
    <xsd:import namespace="02ef16f0-a918-4a7c-ac07-b4517a8518d9"/>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c6dc0c2-662f-483e-a2ac-c4906ac0201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lcf76f155ced4ddcb4097134ff3c332f" ma:index="16" nillable="true" ma:taxonomy="true" ma:internalName="lcf76f155ced4ddcb4097134ff3c332f" ma:taxonomyFieldName="MediaServiceImageTags" ma:displayName="Image Tags" ma:readOnly="false" ma:fieldId="{5cf76f15-5ced-4ddc-b409-7134ff3c332f}" ma:taxonomyMulti="true" ma:sspId="130c09f6-3d71-40eb-857e-9c2f3277beda" ma:termSetId="09814cd3-568e-fe90-9814-8d621ff8fb84" ma:anchorId="fba54fb3-c3e1-fe81-a776-ca4b69148c4d" ma:open="true" ma:isKeyword="false">
      <xsd:complexType>
        <xsd:sequence>
          <xsd:element ref="pc:Terms" minOccurs="0" maxOccurs="1"/>
        </xsd:sequence>
      </xsd:complexType>
    </xsd:element>
    <xsd:element name="MediaServiceOCR" ma:index="18" nillable="true" ma:displayName="Extracted Text" ma:internalName="MediaServiceOCR" ma:readOnly="true">
      <xsd:simpleType>
        <xsd:restriction base="dms:Note">
          <xsd:maxLength value="255"/>
        </xsd:restriction>
      </xsd:simpleType>
    </xsd:element>
    <xsd:element name="MediaServiceLocation" ma:index="19"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02ef16f0-a918-4a7c-ac07-b4517a8518d9" elementFormDefault="qualified">
    <xsd:import namespace="http://schemas.microsoft.com/office/2006/documentManagement/types"/>
    <xsd:import namespace="http://schemas.microsoft.com/office/infopath/2007/PartnerControls"/>
    <xsd:element name="TaxCatchAll" ma:index="17" nillable="true" ma:displayName="Taxonomy Catch All Column" ma:hidden="true" ma:list="{1720744f-9884-408f-a7c8-a5d3396591a8}" ma:internalName="TaxCatchAll" ma:showField="CatchAllData" ma:web="02ef16f0-a918-4a7c-ac07-b4517a8518d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6c6dc0c2-662f-483e-a2ac-c4906ac02010">
      <Terms xmlns="http://schemas.microsoft.com/office/infopath/2007/PartnerControls"/>
    </lcf76f155ced4ddcb4097134ff3c332f>
    <TaxCatchAll xmlns="02ef16f0-a918-4a7c-ac07-b4517a8518d9"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CF24B3E8-0EA3-4921-B100-FE464A34EF4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c6dc0c2-662f-483e-a2ac-c4906ac02010"/>
    <ds:schemaRef ds:uri="02ef16f0-a918-4a7c-ac07-b4517a8518d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FD9B6C39-C586-421A-8FB4-A54656599626}">
  <ds:schemaRefs>
    <ds:schemaRef ds:uri="http://schemas.microsoft.com/office/2006/metadata/properties"/>
    <ds:schemaRef ds:uri="http://schemas.microsoft.com/office/infopath/2007/PartnerControls"/>
    <ds:schemaRef ds:uri="6c6dc0c2-662f-483e-a2ac-c4906ac02010"/>
    <ds:schemaRef ds:uri="02ef16f0-a918-4a7c-ac07-b4517a8518d9"/>
  </ds:schemaRefs>
</ds:datastoreItem>
</file>

<file path=customXml/itemProps3.xml><?xml version="1.0" encoding="utf-8"?>
<ds:datastoreItem xmlns:ds="http://schemas.openxmlformats.org/officeDocument/2006/customXml" ds:itemID="{0AE72362-3A86-4C97-9466-EE3210F3F01B}">
  <ds:schemaRefs>
    <ds:schemaRef ds:uri="http://schemas.microsoft.com/sharepoint/v3/contenttype/forms"/>
  </ds:schemaRefs>
</ds:datastoreItem>
</file>

<file path=docMetadata/LabelInfo.xml><?xml version="1.0" encoding="utf-8"?>
<clbl:labelList xmlns:clbl="http://schemas.microsoft.com/office/2020/mipLabelMetadata">
  <clbl:label id="{02af9dbb-aed9-4c75-94d9-8c097730bf57}" enabled="1" method="Standard" siteId="{026cbe1f-01c4-4698-a566-2fc43ebec731}" removed="0"/>
</clbl:labelList>
</file>

<file path=docProps/app.xml><?xml version="1.0" encoding="utf-8"?>
<Properties xmlns="http://schemas.openxmlformats.org/officeDocument/2006/extended-properties" xmlns:vt="http://schemas.openxmlformats.org/officeDocument/2006/docPropsVTypes">
  <TotalTime>24</TotalTime>
  <Words>438</Words>
  <Application>Microsoft Office PowerPoint</Application>
  <PresentationFormat>Widescreen</PresentationFormat>
  <Paragraphs>20</Paragraphs>
  <Slides>16</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16</vt:i4>
      </vt:variant>
    </vt:vector>
  </HeadingPairs>
  <TitlesOfParts>
    <vt:vector size="21" baseType="lpstr">
      <vt:lpstr>Aptos</vt:lpstr>
      <vt:lpstr>Aptos Display</vt:lpstr>
      <vt:lpstr>Arial</vt:lpstr>
      <vt:lpstr>Calibri</vt:lpstr>
      <vt:lpstr>Office-tema</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Rogaland fylkeskommune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Stella Guedes Do Nascimento Aguirre</dc:creator>
  <cp:lastModifiedBy>aine hamill</cp:lastModifiedBy>
  <cp:revision>2</cp:revision>
  <dcterms:created xsi:type="dcterms:W3CDTF">2026-09-25T08:24:26Z</dcterms:created>
  <dcterms:modified xsi:type="dcterms:W3CDTF">2026-09-28T08:24:59Z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0x01010002253C9AEBC71C47A227A4829C21DF97</vt:lpwstr>
  </property>
</Properties>
</file>