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3"/>
  </p:notesMasterIdLst>
  <p:sldIdLst>
    <p:sldId id="256" r:id="rId5"/>
    <p:sldId id="257" r:id="rId6"/>
    <p:sldId id="258" r:id="rId7"/>
    <p:sldId id="259" r:id="rId8"/>
    <p:sldId id="262" r:id="rId9"/>
    <p:sldId id="260" r:id="rId10"/>
    <p:sldId id="263" r:id="rId11"/>
    <p:sldId id="264" r:id="rId12"/>
    <p:sldId id="265" r:id="rId13"/>
    <p:sldId id="266" r:id="rId14"/>
    <p:sldId id="267" r:id="rId15"/>
    <p:sldId id="268" r:id="rId16"/>
    <p:sldId id="269" r:id="rId17"/>
    <p:sldId id="261" r:id="rId18"/>
    <p:sldId id="270" r:id="rId19"/>
    <p:sldId id="271" r:id="rId20"/>
    <p:sldId id="272" r:id="rId21"/>
    <p:sldId id="273" r:id="rId22"/>
    <p:sldId id="274" r:id="rId23"/>
    <p:sldId id="275" r:id="rId24"/>
    <p:sldId id="276" r:id="rId25"/>
    <p:sldId id="277" r:id="rId26"/>
    <p:sldId id="278" r:id="rId27"/>
    <p:sldId id="279" r:id="rId28"/>
    <p:sldId id="281" r:id="rId29"/>
    <p:sldId id="280" r:id="rId30"/>
    <p:sldId id="282" r:id="rId31"/>
    <p:sldId id="283"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018" autoAdjust="0"/>
    <p:restoredTop sz="74659" autoAdjust="0"/>
  </p:normalViewPr>
  <p:slideViewPr>
    <p:cSldViewPr snapToGrid="0">
      <p:cViewPr varScale="1">
        <p:scale>
          <a:sx n="82" d="100"/>
          <a:sy n="82" d="100"/>
        </p:scale>
        <p:origin x="148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presProps" Target="pres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ella Guedes Do Nascimento Aguirre" userId="4430cf3c-1e85-42a9-b737-068cd7caa351" providerId="ADAL" clId="{0B9D9463-0B87-4080-B513-D7BD9175E7D7}"/>
    <pc:docChg chg="modSld sldOrd">
      <pc:chgData name="Stella Guedes Do Nascimento Aguirre" userId="4430cf3c-1e85-42a9-b737-068cd7caa351" providerId="ADAL" clId="{0B9D9463-0B87-4080-B513-D7BD9175E7D7}" dt="2026-09-25T07:55:20.087" v="0"/>
      <pc:docMkLst>
        <pc:docMk/>
      </pc:docMkLst>
      <pc:sldChg chg="ord">
        <pc:chgData name="Stella Guedes Do Nascimento Aguirre" userId="4430cf3c-1e85-42a9-b737-068cd7caa351" providerId="ADAL" clId="{0B9D9463-0B87-4080-B513-D7BD9175E7D7}" dt="2026-09-25T07:55:20.087" v="0"/>
        <pc:sldMkLst>
          <pc:docMk/>
          <pc:sldMk cId="3478789208" sldId="262"/>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4B1E3E6-1FBF-463F-BD82-5799DAD19F37}" type="datetimeFigureOut">
              <a:rPr lang="en-GB" smtClean="0"/>
              <a:t>28/09/2026</a:t>
            </a:fld>
            <a:endParaRPr lang="en-GB"/>
          </a:p>
        </p:txBody>
      </p:sp>
      <p:sp>
        <p:nvSpPr>
          <p:cNvPr id="4" name="Plassholder for lysbil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49581F5-9A82-4B41-87B6-010DD7888A75}" type="slidenum">
              <a:rPr lang="en-GB" smtClean="0"/>
              <a:t>‹#›</a:t>
            </a:fld>
            <a:endParaRPr lang="en-GB"/>
          </a:p>
        </p:txBody>
      </p:sp>
    </p:spTree>
    <p:extLst>
      <p:ext uri="{BB962C8B-B14F-4D97-AF65-F5344CB8AC3E}">
        <p14:creationId xmlns:p14="http://schemas.microsoft.com/office/powerpoint/2010/main" val="22553502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GB" dirty="0"/>
          </a:p>
        </p:txBody>
      </p:sp>
      <p:sp>
        <p:nvSpPr>
          <p:cNvPr id="4" name="Plassholder for lysbildenummer 3"/>
          <p:cNvSpPr>
            <a:spLocks noGrp="1"/>
          </p:cNvSpPr>
          <p:nvPr>
            <p:ph type="sldNum" sz="quarter" idx="5"/>
          </p:nvPr>
        </p:nvSpPr>
        <p:spPr/>
        <p:txBody>
          <a:bodyPr/>
          <a:lstStyle/>
          <a:p>
            <a:fld id="{949581F5-9A82-4B41-87B6-010DD7888A75}" type="slidenum">
              <a:rPr lang="en-GB" smtClean="0"/>
              <a:t>28</a:t>
            </a:fld>
            <a:endParaRPr lang="en-GB"/>
          </a:p>
        </p:txBody>
      </p:sp>
    </p:spTree>
    <p:extLst>
      <p:ext uri="{BB962C8B-B14F-4D97-AF65-F5344CB8AC3E}">
        <p14:creationId xmlns:p14="http://schemas.microsoft.com/office/powerpoint/2010/main" val="24791260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661A5721-FB56-BAA4-ECAF-6BCE0B3E12AD}"/>
              </a:ext>
            </a:extLst>
          </p:cNvPr>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GB"/>
          </a:p>
        </p:txBody>
      </p:sp>
      <p:sp>
        <p:nvSpPr>
          <p:cNvPr id="3" name="Undertittel 2">
            <a:extLst>
              <a:ext uri="{FF2B5EF4-FFF2-40B4-BE49-F238E27FC236}">
                <a16:creationId xmlns:a16="http://schemas.microsoft.com/office/drawing/2014/main" id="{1B64EA4A-206B-4031-5561-19274285B5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GB"/>
          </a:p>
        </p:txBody>
      </p:sp>
      <p:sp>
        <p:nvSpPr>
          <p:cNvPr id="4" name="Plassholder for dato 3">
            <a:extLst>
              <a:ext uri="{FF2B5EF4-FFF2-40B4-BE49-F238E27FC236}">
                <a16:creationId xmlns:a16="http://schemas.microsoft.com/office/drawing/2014/main" id="{9D7A6BB9-5473-2EC4-3A08-A70E7C00134B}"/>
              </a:ext>
            </a:extLst>
          </p:cNvPr>
          <p:cNvSpPr>
            <a:spLocks noGrp="1"/>
          </p:cNvSpPr>
          <p:nvPr>
            <p:ph type="dt" sz="half" idx="10"/>
          </p:nvPr>
        </p:nvSpPr>
        <p:spPr/>
        <p:txBody>
          <a:bodyPr/>
          <a:lstStyle/>
          <a:p>
            <a:fld id="{CED3B5AC-2BB4-4123-AA75-79F8B45AD26A}" type="datetimeFigureOut">
              <a:rPr lang="en-GB" smtClean="0"/>
              <a:t>28/09/2026</a:t>
            </a:fld>
            <a:endParaRPr lang="en-GB"/>
          </a:p>
        </p:txBody>
      </p:sp>
      <p:sp>
        <p:nvSpPr>
          <p:cNvPr id="5" name="Plassholder for bunntekst 4">
            <a:extLst>
              <a:ext uri="{FF2B5EF4-FFF2-40B4-BE49-F238E27FC236}">
                <a16:creationId xmlns:a16="http://schemas.microsoft.com/office/drawing/2014/main" id="{C1E785CC-BF9B-3871-28B5-5C48AACF7A3A}"/>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C905C298-ACCE-B7E8-07CF-3AA69E6A56FE}"/>
              </a:ext>
            </a:extLst>
          </p:cNvPr>
          <p:cNvSpPr>
            <a:spLocks noGrp="1"/>
          </p:cNvSpPr>
          <p:nvPr>
            <p:ph type="sldNum" sz="quarter" idx="12"/>
          </p:nvPr>
        </p:nvSpPr>
        <p:spPr/>
        <p:txBody>
          <a:bodyPr/>
          <a:lstStyle/>
          <a:p>
            <a:fld id="{0629250F-1CA4-4AF3-A27F-B736915471F6}" type="slidenum">
              <a:rPr lang="en-GB" smtClean="0"/>
              <a:t>‹#›</a:t>
            </a:fld>
            <a:endParaRPr lang="en-GB"/>
          </a:p>
        </p:txBody>
      </p:sp>
    </p:spTree>
    <p:extLst>
      <p:ext uri="{BB962C8B-B14F-4D97-AF65-F5344CB8AC3E}">
        <p14:creationId xmlns:p14="http://schemas.microsoft.com/office/powerpoint/2010/main" val="40239424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13B9E54-20CA-5CF1-59A5-D61D5F363BE0}"/>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B85BEE42-60F7-6016-0535-5DBB07C0AC74}"/>
              </a:ext>
            </a:extLst>
          </p:cNvPr>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90194856-5CA4-504F-BA6B-0BC3086DC325}"/>
              </a:ext>
            </a:extLst>
          </p:cNvPr>
          <p:cNvSpPr>
            <a:spLocks noGrp="1"/>
          </p:cNvSpPr>
          <p:nvPr>
            <p:ph type="dt" sz="half" idx="10"/>
          </p:nvPr>
        </p:nvSpPr>
        <p:spPr/>
        <p:txBody>
          <a:bodyPr/>
          <a:lstStyle/>
          <a:p>
            <a:fld id="{CED3B5AC-2BB4-4123-AA75-79F8B45AD26A}" type="datetimeFigureOut">
              <a:rPr lang="en-GB" smtClean="0"/>
              <a:t>28/09/2026</a:t>
            </a:fld>
            <a:endParaRPr lang="en-GB"/>
          </a:p>
        </p:txBody>
      </p:sp>
      <p:sp>
        <p:nvSpPr>
          <p:cNvPr id="5" name="Plassholder for bunntekst 4">
            <a:extLst>
              <a:ext uri="{FF2B5EF4-FFF2-40B4-BE49-F238E27FC236}">
                <a16:creationId xmlns:a16="http://schemas.microsoft.com/office/drawing/2014/main" id="{7D17FDDE-F0E0-1B4E-31F1-D4C30C327454}"/>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3F32A002-F73D-0B6C-44F0-52DCA9D99C4C}"/>
              </a:ext>
            </a:extLst>
          </p:cNvPr>
          <p:cNvSpPr>
            <a:spLocks noGrp="1"/>
          </p:cNvSpPr>
          <p:nvPr>
            <p:ph type="sldNum" sz="quarter" idx="12"/>
          </p:nvPr>
        </p:nvSpPr>
        <p:spPr/>
        <p:txBody>
          <a:bodyPr/>
          <a:lstStyle/>
          <a:p>
            <a:fld id="{0629250F-1CA4-4AF3-A27F-B736915471F6}" type="slidenum">
              <a:rPr lang="en-GB" smtClean="0"/>
              <a:t>‹#›</a:t>
            </a:fld>
            <a:endParaRPr lang="en-GB"/>
          </a:p>
        </p:txBody>
      </p:sp>
    </p:spTree>
    <p:extLst>
      <p:ext uri="{BB962C8B-B14F-4D97-AF65-F5344CB8AC3E}">
        <p14:creationId xmlns:p14="http://schemas.microsoft.com/office/powerpoint/2010/main" val="31092442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08EB95E-2EE8-7634-2EF1-7CDAAA53DE2F}"/>
              </a:ext>
            </a:extLst>
          </p:cNvPr>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GB"/>
          </a:p>
        </p:txBody>
      </p:sp>
      <p:sp>
        <p:nvSpPr>
          <p:cNvPr id="3" name="Plassholder for tekst 2">
            <a:extLst>
              <a:ext uri="{FF2B5EF4-FFF2-40B4-BE49-F238E27FC236}">
                <a16:creationId xmlns:a16="http://schemas.microsoft.com/office/drawing/2014/main" id="{0C8BAC49-F2A4-62DF-2D8B-6DCA0B0A949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a:extLst>
              <a:ext uri="{FF2B5EF4-FFF2-40B4-BE49-F238E27FC236}">
                <a16:creationId xmlns:a16="http://schemas.microsoft.com/office/drawing/2014/main" id="{4AE3C562-9776-6FC8-E5D6-8008BB572989}"/>
              </a:ext>
            </a:extLst>
          </p:cNvPr>
          <p:cNvSpPr>
            <a:spLocks noGrp="1"/>
          </p:cNvSpPr>
          <p:nvPr>
            <p:ph type="dt" sz="half" idx="10"/>
          </p:nvPr>
        </p:nvSpPr>
        <p:spPr/>
        <p:txBody>
          <a:bodyPr/>
          <a:lstStyle/>
          <a:p>
            <a:fld id="{CED3B5AC-2BB4-4123-AA75-79F8B45AD26A}" type="datetimeFigureOut">
              <a:rPr lang="en-GB" smtClean="0"/>
              <a:t>28/09/2026</a:t>
            </a:fld>
            <a:endParaRPr lang="en-GB"/>
          </a:p>
        </p:txBody>
      </p:sp>
      <p:sp>
        <p:nvSpPr>
          <p:cNvPr id="5" name="Plassholder for bunntekst 4">
            <a:extLst>
              <a:ext uri="{FF2B5EF4-FFF2-40B4-BE49-F238E27FC236}">
                <a16:creationId xmlns:a16="http://schemas.microsoft.com/office/drawing/2014/main" id="{B290DF99-BF51-304D-10B1-7C8A61F50ACD}"/>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B8BE5ADD-6BBD-9C31-7CD5-9B58D48D0006}"/>
              </a:ext>
            </a:extLst>
          </p:cNvPr>
          <p:cNvSpPr>
            <a:spLocks noGrp="1"/>
          </p:cNvSpPr>
          <p:nvPr>
            <p:ph type="sldNum" sz="quarter" idx="12"/>
          </p:nvPr>
        </p:nvSpPr>
        <p:spPr/>
        <p:txBody>
          <a:bodyPr/>
          <a:lstStyle/>
          <a:p>
            <a:fld id="{0629250F-1CA4-4AF3-A27F-B736915471F6}" type="slidenum">
              <a:rPr lang="en-GB" smtClean="0"/>
              <a:t>‹#›</a:t>
            </a:fld>
            <a:endParaRPr lang="en-GB"/>
          </a:p>
        </p:txBody>
      </p:sp>
    </p:spTree>
    <p:extLst>
      <p:ext uri="{BB962C8B-B14F-4D97-AF65-F5344CB8AC3E}">
        <p14:creationId xmlns:p14="http://schemas.microsoft.com/office/powerpoint/2010/main" val="13841215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A5E52316-854D-359E-6E65-A2C1D3543C21}"/>
              </a:ext>
            </a:extLst>
          </p:cNvPr>
          <p:cNvSpPr>
            <a:spLocks noGrp="1"/>
          </p:cNvSpPr>
          <p:nvPr>
            <p:ph type="title"/>
          </p:nvPr>
        </p:nvSpPr>
        <p:spPr/>
        <p:txBody>
          <a:body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E40FA7DB-9677-3086-8DCF-3A0BB7D2AD5D}"/>
              </a:ext>
            </a:extLst>
          </p:cNvPr>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innhold 3">
            <a:extLst>
              <a:ext uri="{FF2B5EF4-FFF2-40B4-BE49-F238E27FC236}">
                <a16:creationId xmlns:a16="http://schemas.microsoft.com/office/drawing/2014/main" id="{9AF6A167-5F63-536E-DB4D-A1EFE32B4BD9}"/>
              </a:ext>
            </a:extLst>
          </p:cNvPr>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dato 4">
            <a:extLst>
              <a:ext uri="{FF2B5EF4-FFF2-40B4-BE49-F238E27FC236}">
                <a16:creationId xmlns:a16="http://schemas.microsoft.com/office/drawing/2014/main" id="{BD62468B-BE4E-69C4-07D3-71E89E5D953C}"/>
              </a:ext>
            </a:extLst>
          </p:cNvPr>
          <p:cNvSpPr>
            <a:spLocks noGrp="1"/>
          </p:cNvSpPr>
          <p:nvPr>
            <p:ph type="dt" sz="half" idx="10"/>
          </p:nvPr>
        </p:nvSpPr>
        <p:spPr/>
        <p:txBody>
          <a:bodyPr/>
          <a:lstStyle/>
          <a:p>
            <a:fld id="{CED3B5AC-2BB4-4123-AA75-79F8B45AD26A}" type="datetimeFigureOut">
              <a:rPr lang="en-GB" smtClean="0"/>
              <a:t>28/09/2026</a:t>
            </a:fld>
            <a:endParaRPr lang="en-GB"/>
          </a:p>
        </p:txBody>
      </p:sp>
      <p:sp>
        <p:nvSpPr>
          <p:cNvPr id="6" name="Plassholder for bunntekst 5">
            <a:extLst>
              <a:ext uri="{FF2B5EF4-FFF2-40B4-BE49-F238E27FC236}">
                <a16:creationId xmlns:a16="http://schemas.microsoft.com/office/drawing/2014/main" id="{40591271-6618-4032-2AFE-543F05469D11}"/>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BF1D2111-00E3-CA4F-CDC2-7B2AA457B94B}"/>
              </a:ext>
            </a:extLst>
          </p:cNvPr>
          <p:cNvSpPr>
            <a:spLocks noGrp="1"/>
          </p:cNvSpPr>
          <p:nvPr>
            <p:ph type="sldNum" sz="quarter" idx="12"/>
          </p:nvPr>
        </p:nvSpPr>
        <p:spPr/>
        <p:txBody>
          <a:bodyPr/>
          <a:lstStyle/>
          <a:p>
            <a:fld id="{0629250F-1CA4-4AF3-A27F-B736915471F6}" type="slidenum">
              <a:rPr lang="en-GB" smtClean="0"/>
              <a:t>‹#›</a:t>
            </a:fld>
            <a:endParaRPr lang="en-GB"/>
          </a:p>
        </p:txBody>
      </p:sp>
    </p:spTree>
    <p:extLst>
      <p:ext uri="{BB962C8B-B14F-4D97-AF65-F5344CB8AC3E}">
        <p14:creationId xmlns:p14="http://schemas.microsoft.com/office/powerpoint/2010/main" val="14346211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966BBC8C-5C67-F3A3-0444-1F2A414B822B}"/>
              </a:ext>
            </a:extLst>
          </p:cNvPr>
          <p:cNvSpPr>
            <a:spLocks noGrp="1"/>
          </p:cNvSpPr>
          <p:nvPr>
            <p:ph type="title"/>
          </p:nvPr>
        </p:nvSpPr>
        <p:spPr>
          <a:xfrm>
            <a:off x="839788" y="365125"/>
            <a:ext cx="10515600" cy="1325563"/>
          </a:xfrm>
        </p:spPr>
        <p:txBody>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0BA40B36-82AF-3FEF-8517-6B6D0A9782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a:extLst>
              <a:ext uri="{FF2B5EF4-FFF2-40B4-BE49-F238E27FC236}">
                <a16:creationId xmlns:a16="http://schemas.microsoft.com/office/drawing/2014/main" id="{9D843A00-411C-3706-7AB6-50678B2D57CF}"/>
              </a:ext>
            </a:extLst>
          </p:cNvPr>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Plassholder for tekst 4">
            <a:extLst>
              <a:ext uri="{FF2B5EF4-FFF2-40B4-BE49-F238E27FC236}">
                <a16:creationId xmlns:a16="http://schemas.microsoft.com/office/drawing/2014/main" id="{DE910B66-7689-2E3B-BA25-F5A1256BEA1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a:extLst>
              <a:ext uri="{FF2B5EF4-FFF2-40B4-BE49-F238E27FC236}">
                <a16:creationId xmlns:a16="http://schemas.microsoft.com/office/drawing/2014/main" id="{F530D921-C4EB-B097-9A12-9371333A6951}"/>
              </a:ext>
            </a:extLst>
          </p:cNvPr>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7" name="Plassholder for dato 6">
            <a:extLst>
              <a:ext uri="{FF2B5EF4-FFF2-40B4-BE49-F238E27FC236}">
                <a16:creationId xmlns:a16="http://schemas.microsoft.com/office/drawing/2014/main" id="{8862A855-E37F-3B98-7462-DDFC2F1DFD6D}"/>
              </a:ext>
            </a:extLst>
          </p:cNvPr>
          <p:cNvSpPr>
            <a:spLocks noGrp="1"/>
          </p:cNvSpPr>
          <p:nvPr>
            <p:ph type="dt" sz="half" idx="10"/>
          </p:nvPr>
        </p:nvSpPr>
        <p:spPr/>
        <p:txBody>
          <a:bodyPr/>
          <a:lstStyle/>
          <a:p>
            <a:fld id="{CED3B5AC-2BB4-4123-AA75-79F8B45AD26A}" type="datetimeFigureOut">
              <a:rPr lang="en-GB" smtClean="0"/>
              <a:t>28/09/2026</a:t>
            </a:fld>
            <a:endParaRPr lang="en-GB"/>
          </a:p>
        </p:txBody>
      </p:sp>
      <p:sp>
        <p:nvSpPr>
          <p:cNvPr id="8" name="Plassholder for bunntekst 7">
            <a:extLst>
              <a:ext uri="{FF2B5EF4-FFF2-40B4-BE49-F238E27FC236}">
                <a16:creationId xmlns:a16="http://schemas.microsoft.com/office/drawing/2014/main" id="{43099DFC-2EAB-8AA6-B001-D3F8EC51131E}"/>
              </a:ext>
            </a:extLst>
          </p:cNvPr>
          <p:cNvSpPr>
            <a:spLocks noGrp="1"/>
          </p:cNvSpPr>
          <p:nvPr>
            <p:ph type="ftr" sz="quarter" idx="11"/>
          </p:nvPr>
        </p:nvSpPr>
        <p:spPr/>
        <p:txBody>
          <a:bodyPr/>
          <a:lstStyle/>
          <a:p>
            <a:endParaRPr lang="en-GB"/>
          </a:p>
        </p:txBody>
      </p:sp>
      <p:sp>
        <p:nvSpPr>
          <p:cNvPr id="9" name="Plassholder for lysbildenummer 8">
            <a:extLst>
              <a:ext uri="{FF2B5EF4-FFF2-40B4-BE49-F238E27FC236}">
                <a16:creationId xmlns:a16="http://schemas.microsoft.com/office/drawing/2014/main" id="{57921103-6981-F062-02A9-35D883AA8061}"/>
              </a:ext>
            </a:extLst>
          </p:cNvPr>
          <p:cNvSpPr>
            <a:spLocks noGrp="1"/>
          </p:cNvSpPr>
          <p:nvPr>
            <p:ph type="sldNum" sz="quarter" idx="12"/>
          </p:nvPr>
        </p:nvSpPr>
        <p:spPr/>
        <p:txBody>
          <a:bodyPr/>
          <a:lstStyle/>
          <a:p>
            <a:fld id="{0629250F-1CA4-4AF3-A27F-B736915471F6}" type="slidenum">
              <a:rPr lang="en-GB" smtClean="0"/>
              <a:t>‹#›</a:t>
            </a:fld>
            <a:endParaRPr lang="en-GB"/>
          </a:p>
        </p:txBody>
      </p:sp>
    </p:spTree>
    <p:extLst>
      <p:ext uri="{BB962C8B-B14F-4D97-AF65-F5344CB8AC3E}">
        <p14:creationId xmlns:p14="http://schemas.microsoft.com/office/powerpoint/2010/main" val="2084314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D22AC6C-E71E-2EF9-836F-948E085EB524}"/>
              </a:ext>
            </a:extLst>
          </p:cNvPr>
          <p:cNvSpPr>
            <a:spLocks noGrp="1"/>
          </p:cNvSpPr>
          <p:nvPr>
            <p:ph type="title"/>
          </p:nvPr>
        </p:nvSpPr>
        <p:spPr/>
        <p:txBody>
          <a:bodyPr/>
          <a:lstStyle/>
          <a:p>
            <a:r>
              <a:rPr lang="nb-NO"/>
              <a:t>Klikk for å redigere tittelstil</a:t>
            </a:r>
            <a:endParaRPr lang="en-GB"/>
          </a:p>
        </p:txBody>
      </p:sp>
      <p:sp>
        <p:nvSpPr>
          <p:cNvPr id="3" name="Plassholder for dato 2">
            <a:extLst>
              <a:ext uri="{FF2B5EF4-FFF2-40B4-BE49-F238E27FC236}">
                <a16:creationId xmlns:a16="http://schemas.microsoft.com/office/drawing/2014/main" id="{3B81E3D9-020C-BD9B-3AD6-F437B4EDB45F}"/>
              </a:ext>
            </a:extLst>
          </p:cNvPr>
          <p:cNvSpPr>
            <a:spLocks noGrp="1"/>
          </p:cNvSpPr>
          <p:nvPr>
            <p:ph type="dt" sz="half" idx="10"/>
          </p:nvPr>
        </p:nvSpPr>
        <p:spPr/>
        <p:txBody>
          <a:bodyPr/>
          <a:lstStyle/>
          <a:p>
            <a:fld id="{CED3B5AC-2BB4-4123-AA75-79F8B45AD26A}" type="datetimeFigureOut">
              <a:rPr lang="en-GB" smtClean="0"/>
              <a:t>28/09/2026</a:t>
            </a:fld>
            <a:endParaRPr lang="en-GB"/>
          </a:p>
        </p:txBody>
      </p:sp>
      <p:sp>
        <p:nvSpPr>
          <p:cNvPr id="4" name="Plassholder for bunntekst 3">
            <a:extLst>
              <a:ext uri="{FF2B5EF4-FFF2-40B4-BE49-F238E27FC236}">
                <a16:creationId xmlns:a16="http://schemas.microsoft.com/office/drawing/2014/main" id="{2BCBAB76-5E23-A7AB-4EE5-70DF413F8E63}"/>
              </a:ext>
            </a:extLst>
          </p:cNvPr>
          <p:cNvSpPr>
            <a:spLocks noGrp="1"/>
          </p:cNvSpPr>
          <p:nvPr>
            <p:ph type="ftr" sz="quarter" idx="11"/>
          </p:nvPr>
        </p:nvSpPr>
        <p:spPr/>
        <p:txBody>
          <a:bodyPr/>
          <a:lstStyle/>
          <a:p>
            <a:endParaRPr lang="en-GB"/>
          </a:p>
        </p:txBody>
      </p:sp>
      <p:sp>
        <p:nvSpPr>
          <p:cNvPr id="5" name="Plassholder for lysbildenummer 4">
            <a:extLst>
              <a:ext uri="{FF2B5EF4-FFF2-40B4-BE49-F238E27FC236}">
                <a16:creationId xmlns:a16="http://schemas.microsoft.com/office/drawing/2014/main" id="{A12E7252-2B6E-8247-758D-CC8C20B4B66D}"/>
              </a:ext>
            </a:extLst>
          </p:cNvPr>
          <p:cNvSpPr>
            <a:spLocks noGrp="1"/>
          </p:cNvSpPr>
          <p:nvPr>
            <p:ph type="sldNum" sz="quarter" idx="12"/>
          </p:nvPr>
        </p:nvSpPr>
        <p:spPr/>
        <p:txBody>
          <a:bodyPr/>
          <a:lstStyle/>
          <a:p>
            <a:fld id="{0629250F-1CA4-4AF3-A27F-B736915471F6}" type="slidenum">
              <a:rPr lang="en-GB" smtClean="0"/>
              <a:t>‹#›</a:t>
            </a:fld>
            <a:endParaRPr lang="en-GB"/>
          </a:p>
        </p:txBody>
      </p:sp>
    </p:spTree>
    <p:extLst>
      <p:ext uri="{BB962C8B-B14F-4D97-AF65-F5344CB8AC3E}">
        <p14:creationId xmlns:p14="http://schemas.microsoft.com/office/powerpoint/2010/main" val="1290394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a:extLst>
              <a:ext uri="{FF2B5EF4-FFF2-40B4-BE49-F238E27FC236}">
                <a16:creationId xmlns:a16="http://schemas.microsoft.com/office/drawing/2014/main" id="{3989F37F-0983-A135-B233-BA1B5E70555E}"/>
              </a:ext>
            </a:extLst>
          </p:cNvPr>
          <p:cNvSpPr>
            <a:spLocks noGrp="1"/>
          </p:cNvSpPr>
          <p:nvPr>
            <p:ph type="dt" sz="half" idx="10"/>
          </p:nvPr>
        </p:nvSpPr>
        <p:spPr/>
        <p:txBody>
          <a:bodyPr/>
          <a:lstStyle/>
          <a:p>
            <a:fld id="{CED3B5AC-2BB4-4123-AA75-79F8B45AD26A}" type="datetimeFigureOut">
              <a:rPr lang="en-GB" smtClean="0"/>
              <a:t>28/09/2026</a:t>
            </a:fld>
            <a:endParaRPr lang="en-GB"/>
          </a:p>
        </p:txBody>
      </p:sp>
      <p:sp>
        <p:nvSpPr>
          <p:cNvPr id="3" name="Plassholder for bunntekst 2">
            <a:extLst>
              <a:ext uri="{FF2B5EF4-FFF2-40B4-BE49-F238E27FC236}">
                <a16:creationId xmlns:a16="http://schemas.microsoft.com/office/drawing/2014/main" id="{50708DB3-72D6-DCA3-51A4-13AE3A1402DD}"/>
              </a:ext>
            </a:extLst>
          </p:cNvPr>
          <p:cNvSpPr>
            <a:spLocks noGrp="1"/>
          </p:cNvSpPr>
          <p:nvPr>
            <p:ph type="ftr" sz="quarter" idx="11"/>
          </p:nvPr>
        </p:nvSpPr>
        <p:spPr/>
        <p:txBody>
          <a:bodyPr/>
          <a:lstStyle/>
          <a:p>
            <a:endParaRPr lang="en-GB"/>
          </a:p>
        </p:txBody>
      </p:sp>
      <p:sp>
        <p:nvSpPr>
          <p:cNvPr id="4" name="Plassholder for lysbildenummer 3">
            <a:extLst>
              <a:ext uri="{FF2B5EF4-FFF2-40B4-BE49-F238E27FC236}">
                <a16:creationId xmlns:a16="http://schemas.microsoft.com/office/drawing/2014/main" id="{760DC123-8A11-199F-1C0C-44096CE6C6B2}"/>
              </a:ext>
            </a:extLst>
          </p:cNvPr>
          <p:cNvSpPr>
            <a:spLocks noGrp="1"/>
          </p:cNvSpPr>
          <p:nvPr>
            <p:ph type="sldNum" sz="quarter" idx="12"/>
          </p:nvPr>
        </p:nvSpPr>
        <p:spPr/>
        <p:txBody>
          <a:bodyPr/>
          <a:lstStyle/>
          <a:p>
            <a:fld id="{0629250F-1CA4-4AF3-A27F-B736915471F6}" type="slidenum">
              <a:rPr lang="en-GB" smtClean="0"/>
              <a:t>‹#›</a:t>
            </a:fld>
            <a:endParaRPr lang="en-GB"/>
          </a:p>
        </p:txBody>
      </p:sp>
    </p:spTree>
    <p:extLst>
      <p:ext uri="{BB962C8B-B14F-4D97-AF65-F5344CB8AC3E}">
        <p14:creationId xmlns:p14="http://schemas.microsoft.com/office/powerpoint/2010/main" val="6695864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D9EED3A3-DDD7-0620-DF38-C1D17EE46E8E}"/>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innhold 2">
            <a:extLst>
              <a:ext uri="{FF2B5EF4-FFF2-40B4-BE49-F238E27FC236}">
                <a16:creationId xmlns:a16="http://schemas.microsoft.com/office/drawing/2014/main" id="{87786AF7-DAE1-B496-650A-136D6DC8A82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tekst 3">
            <a:extLst>
              <a:ext uri="{FF2B5EF4-FFF2-40B4-BE49-F238E27FC236}">
                <a16:creationId xmlns:a16="http://schemas.microsoft.com/office/drawing/2014/main" id="{313B8A71-57DD-D9FA-610A-342E155F20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485924FA-2CB7-E49E-9385-4299CB0F2993}"/>
              </a:ext>
            </a:extLst>
          </p:cNvPr>
          <p:cNvSpPr>
            <a:spLocks noGrp="1"/>
          </p:cNvSpPr>
          <p:nvPr>
            <p:ph type="dt" sz="half" idx="10"/>
          </p:nvPr>
        </p:nvSpPr>
        <p:spPr/>
        <p:txBody>
          <a:bodyPr/>
          <a:lstStyle/>
          <a:p>
            <a:fld id="{CED3B5AC-2BB4-4123-AA75-79F8B45AD26A}" type="datetimeFigureOut">
              <a:rPr lang="en-GB" smtClean="0"/>
              <a:t>28/09/2026</a:t>
            </a:fld>
            <a:endParaRPr lang="en-GB"/>
          </a:p>
        </p:txBody>
      </p:sp>
      <p:sp>
        <p:nvSpPr>
          <p:cNvPr id="6" name="Plassholder for bunntekst 5">
            <a:extLst>
              <a:ext uri="{FF2B5EF4-FFF2-40B4-BE49-F238E27FC236}">
                <a16:creationId xmlns:a16="http://schemas.microsoft.com/office/drawing/2014/main" id="{AF5B4896-3265-6A21-70AE-89EDC67F8313}"/>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8CC2E37B-A2D4-FCD7-6A10-6BFA128CD71F}"/>
              </a:ext>
            </a:extLst>
          </p:cNvPr>
          <p:cNvSpPr>
            <a:spLocks noGrp="1"/>
          </p:cNvSpPr>
          <p:nvPr>
            <p:ph type="sldNum" sz="quarter" idx="12"/>
          </p:nvPr>
        </p:nvSpPr>
        <p:spPr/>
        <p:txBody>
          <a:bodyPr/>
          <a:lstStyle/>
          <a:p>
            <a:fld id="{0629250F-1CA4-4AF3-A27F-B736915471F6}" type="slidenum">
              <a:rPr lang="en-GB" smtClean="0"/>
              <a:t>‹#›</a:t>
            </a:fld>
            <a:endParaRPr lang="en-GB"/>
          </a:p>
        </p:txBody>
      </p:sp>
    </p:spTree>
    <p:extLst>
      <p:ext uri="{BB962C8B-B14F-4D97-AF65-F5344CB8AC3E}">
        <p14:creationId xmlns:p14="http://schemas.microsoft.com/office/powerpoint/2010/main" val="10337233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F555F0D-04C4-F30E-44BC-15A6DD52D52A}"/>
              </a:ext>
            </a:extLst>
          </p:cNvPr>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GB"/>
          </a:p>
        </p:txBody>
      </p:sp>
      <p:sp>
        <p:nvSpPr>
          <p:cNvPr id="3" name="Plassholder for bilde 2">
            <a:extLst>
              <a:ext uri="{FF2B5EF4-FFF2-40B4-BE49-F238E27FC236}">
                <a16:creationId xmlns:a16="http://schemas.microsoft.com/office/drawing/2014/main" id="{958FCD82-D5F9-4001-22F4-7CE4AD38A3F2}"/>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Plassholder for tekst 3">
            <a:extLst>
              <a:ext uri="{FF2B5EF4-FFF2-40B4-BE49-F238E27FC236}">
                <a16:creationId xmlns:a16="http://schemas.microsoft.com/office/drawing/2014/main" id="{8B3C9031-30BF-26AC-B279-ADD6AAB7CB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a:extLst>
              <a:ext uri="{FF2B5EF4-FFF2-40B4-BE49-F238E27FC236}">
                <a16:creationId xmlns:a16="http://schemas.microsoft.com/office/drawing/2014/main" id="{34811E0E-6773-463C-441A-6791B1510802}"/>
              </a:ext>
            </a:extLst>
          </p:cNvPr>
          <p:cNvSpPr>
            <a:spLocks noGrp="1"/>
          </p:cNvSpPr>
          <p:nvPr>
            <p:ph type="dt" sz="half" idx="10"/>
          </p:nvPr>
        </p:nvSpPr>
        <p:spPr/>
        <p:txBody>
          <a:bodyPr/>
          <a:lstStyle/>
          <a:p>
            <a:fld id="{CED3B5AC-2BB4-4123-AA75-79F8B45AD26A}" type="datetimeFigureOut">
              <a:rPr lang="en-GB" smtClean="0"/>
              <a:t>28/09/2026</a:t>
            </a:fld>
            <a:endParaRPr lang="en-GB"/>
          </a:p>
        </p:txBody>
      </p:sp>
      <p:sp>
        <p:nvSpPr>
          <p:cNvPr id="6" name="Plassholder for bunntekst 5">
            <a:extLst>
              <a:ext uri="{FF2B5EF4-FFF2-40B4-BE49-F238E27FC236}">
                <a16:creationId xmlns:a16="http://schemas.microsoft.com/office/drawing/2014/main" id="{AE3DB16F-0F50-2809-1720-A135B3B16251}"/>
              </a:ext>
            </a:extLst>
          </p:cNvPr>
          <p:cNvSpPr>
            <a:spLocks noGrp="1"/>
          </p:cNvSpPr>
          <p:nvPr>
            <p:ph type="ftr" sz="quarter" idx="11"/>
          </p:nvPr>
        </p:nvSpPr>
        <p:spPr/>
        <p:txBody>
          <a:bodyPr/>
          <a:lstStyle/>
          <a:p>
            <a:endParaRPr lang="en-GB"/>
          </a:p>
        </p:txBody>
      </p:sp>
      <p:sp>
        <p:nvSpPr>
          <p:cNvPr id="7" name="Plassholder for lysbildenummer 6">
            <a:extLst>
              <a:ext uri="{FF2B5EF4-FFF2-40B4-BE49-F238E27FC236}">
                <a16:creationId xmlns:a16="http://schemas.microsoft.com/office/drawing/2014/main" id="{E841C0AE-D3F3-2D87-B340-5F971DA68C8D}"/>
              </a:ext>
            </a:extLst>
          </p:cNvPr>
          <p:cNvSpPr>
            <a:spLocks noGrp="1"/>
          </p:cNvSpPr>
          <p:nvPr>
            <p:ph type="sldNum" sz="quarter" idx="12"/>
          </p:nvPr>
        </p:nvSpPr>
        <p:spPr/>
        <p:txBody>
          <a:bodyPr/>
          <a:lstStyle/>
          <a:p>
            <a:fld id="{0629250F-1CA4-4AF3-A27F-B736915471F6}" type="slidenum">
              <a:rPr lang="en-GB" smtClean="0"/>
              <a:t>‹#›</a:t>
            </a:fld>
            <a:endParaRPr lang="en-GB"/>
          </a:p>
        </p:txBody>
      </p:sp>
    </p:spTree>
    <p:extLst>
      <p:ext uri="{BB962C8B-B14F-4D97-AF65-F5344CB8AC3E}">
        <p14:creationId xmlns:p14="http://schemas.microsoft.com/office/powerpoint/2010/main" val="17978317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461042F1-CD35-587A-E6A2-FEF9DD1B96C3}"/>
              </a:ext>
            </a:extLst>
          </p:cNvPr>
          <p:cNvSpPr>
            <a:spLocks noGrp="1"/>
          </p:cNvSpPr>
          <p:nvPr>
            <p:ph type="title"/>
          </p:nvPr>
        </p:nvSpPr>
        <p:spPr/>
        <p:txBody>
          <a:bodyPr/>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211360FA-EAB0-1C82-191C-6F9D8A398E95}"/>
              </a:ext>
            </a:extLst>
          </p:cNvPr>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2B16982D-18C1-6921-73E2-CF48390401FC}"/>
              </a:ext>
            </a:extLst>
          </p:cNvPr>
          <p:cNvSpPr>
            <a:spLocks noGrp="1"/>
          </p:cNvSpPr>
          <p:nvPr>
            <p:ph type="dt" sz="half" idx="10"/>
          </p:nvPr>
        </p:nvSpPr>
        <p:spPr/>
        <p:txBody>
          <a:bodyPr/>
          <a:lstStyle/>
          <a:p>
            <a:fld id="{CED3B5AC-2BB4-4123-AA75-79F8B45AD26A}" type="datetimeFigureOut">
              <a:rPr lang="en-GB" smtClean="0"/>
              <a:t>28/09/2026</a:t>
            </a:fld>
            <a:endParaRPr lang="en-GB"/>
          </a:p>
        </p:txBody>
      </p:sp>
      <p:sp>
        <p:nvSpPr>
          <p:cNvPr id="5" name="Plassholder for bunntekst 4">
            <a:extLst>
              <a:ext uri="{FF2B5EF4-FFF2-40B4-BE49-F238E27FC236}">
                <a16:creationId xmlns:a16="http://schemas.microsoft.com/office/drawing/2014/main" id="{C32EEC06-25C6-6F20-0448-D854553F022C}"/>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F3B569B1-396E-4071-8B1D-48CA1247497F}"/>
              </a:ext>
            </a:extLst>
          </p:cNvPr>
          <p:cNvSpPr>
            <a:spLocks noGrp="1"/>
          </p:cNvSpPr>
          <p:nvPr>
            <p:ph type="sldNum" sz="quarter" idx="12"/>
          </p:nvPr>
        </p:nvSpPr>
        <p:spPr/>
        <p:txBody>
          <a:bodyPr/>
          <a:lstStyle/>
          <a:p>
            <a:fld id="{0629250F-1CA4-4AF3-A27F-B736915471F6}" type="slidenum">
              <a:rPr lang="en-GB" smtClean="0"/>
              <a:t>‹#›</a:t>
            </a:fld>
            <a:endParaRPr lang="en-GB"/>
          </a:p>
        </p:txBody>
      </p:sp>
    </p:spTree>
    <p:extLst>
      <p:ext uri="{BB962C8B-B14F-4D97-AF65-F5344CB8AC3E}">
        <p14:creationId xmlns:p14="http://schemas.microsoft.com/office/powerpoint/2010/main" val="7343043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a:extLst>
              <a:ext uri="{FF2B5EF4-FFF2-40B4-BE49-F238E27FC236}">
                <a16:creationId xmlns:a16="http://schemas.microsoft.com/office/drawing/2014/main" id="{C15E96E7-EFD3-C2AF-A08F-582C9C38C51C}"/>
              </a:ext>
            </a:extLst>
          </p:cNvPr>
          <p:cNvSpPr>
            <a:spLocks noGrp="1"/>
          </p:cNvSpPr>
          <p:nvPr>
            <p:ph type="title" orient="vert"/>
          </p:nvPr>
        </p:nvSpPr>
        <p:spPr>
          <a:xfrm>
            <a:off x="8724900" y="365125"/>
            <a:ext cx="2628900" cy="5811838"/>
          </a:xfrm>
        </p:spPr>
        <p:txBody>
          <a:bodyPr vert="eaVert"/>
          <a:lstStyle/>
          <a:p>
            <a:r>
              <a:rPr lang="nb-NO"/>
              <a:t>Klikk for å redigere tittelstil</a:t>
            </a:r>
            <a:endParaRPr lang="en-GB"/>
          </a:p>
        </p:txBody>
      </p:sp>
      <p:sp>
        <p:nvSpPr>
          <p:cNvPr id="3" name="Plassholder for loddrett tekst 2">
            <a:extLst>
              <a:ext uri="{FF2B5EF4-FFF2-40B4-BE49-F238E27FC236}">
                <a16:creationId xmlns:a16="http://schemas.microsoft.com/office/drawing/2014/main" id="{EE429C39-D5A3-4AEF-F87E-ADEDDE28DB6C}"/>
              </a:ext>
            </a:extLst>
          </p:cNvPr>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F1A644A6-9EF2-5BF1-FFD5-0295C299BE74}"/>
              </a:ext>
            </a:extLst>
          </p:cNvPr>
          <p:cNvSpPr>
            <a:spLocks noGrp="1"/>
          </p:cNvSpPr>
          <p:nvPr>
            <p:ph type="dt" sz="half" idx="10"/>
          </p:nvPr>
        </p:nvSpPr>
        <p:spPr/>
        <p:txBody>
          <a:bodyPr/>
          <a:lstStyle/>
          <a:p>
            <a:fld id="{CED3B5AC-2BB4-4123-AA75-79F8B45AD26A}" type="datetimeFigureOut">
              <a:rPr lang="en-GB" smtClean="0"/>
              <a:t>28/09/2026</a:t>
            </a:fld>
            <a:endParaRPr lang="en-GB"/>
          </a:p>
        </p:txBody>
      </p:sp>
      <p:sp>
        <p:nvSpPr>
          <p:cNvPr id="5" name="Plassholder for bunntekst 4">
            <a:extLst>
              <a:ext uri="{FF2B5EF4-FFF2-40B4-BE49-F238E27FC236}">
                <a16:creationId xmlns:a16="http://schemas.microsoft.com/office/drawing/2014/main" id="{EF6FC65A-76E1-F9C4-B59B-E93085BB6518}"/>
              </a:ext>
            </a:extLst>
          </p:cNvPr>
          <p:cNvSpPr>
            <a:spLocks noGrp="1"/>
          </p:cNvSpPr>
          <p:nvPr>
            <p:ph type="ftr" sz="quarter" idx="11"/>
          </p:nvPr>
        </p:nvSpPr>
        <p:spPr/>
        <p:txBody>
          <a:bodyPr/>
          <a:lstStyle/>
          <a:p>
            <a:endParaRPr lang="en-GB"/>
          </a:p>
        </p:txBody>
      </p:sp>
      <p:sp>
        <p:nvSpPr>
          <p:cNvPr id="6" name="Plassholder for lysbildenummer 5">
            <a:extLst>
              <a:ext uri="{FF2B5EF4-FFF2-40B4-BE49-F238E27FC236}">
                <a16:creationId xmlns:a16="http://schemas.microsoft.com/office/drawing/2014/main" id="{7D888636-0959-18BE-DA5D-1559CA46DDCC}"/>
              </a:ext>
            </a:extLst>
          </p:cNvPr>
          <p:cNvSpPr>
            <a:spLocks noGrp="1"/>
          </p:cNvSpPr>
          <p:nvPr>
            <p:ph type="sldNum" sz="quarter" idx="12"/>
          </p:nvPr>
        </p:nvSpPr>
        <p:spPr/>
        <p:txBody>
          <a:bodyPr/>
          <a:lstStyle/>
          <a:p>
            <a:fld id="{0629250F-1CA4-4AF3-A27F-B736915471F6}" type="slidenum">
              <a:rPr lang="en-GB" smtClean="0"/>
              <a:t>‹#›</a:t>
            </a:fld>
            <a:endParaRPr lang="en-GB"/>
          </a:p>
        </p:txBody>
      </p:sp>
    </p:spTree>
    <p:extLst>
      <p:ext uri="{BB962C8B-B14F-4D97-AF65-F5344CB8AC3E}">
        <p14:creationId xmlns:p14="http://schemas.microsoft.com/office/powerpoint/2010/main" val="3675711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9A061D6D-9A83-F1DE-098A-98CC088FD8F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GB"/>
          </a:p>
        </p:txBody>
      </p:sp>
      <p:sp>
        <p:nvSpPr>
          <p:cNvPr id="3" name="Plassholder for tekst 2">
            <a:extLst>
              <a:ext uri="{FF2B5EF4-FFF2-40B4-BE49-F238E27FC236}">
                <a16:creationId xmlns:a16="http://schemas.microsoft.com/office/drawing/2014/main" id="{259FB30E-0591-C9CB-7624-D97FB866316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Plassholder for dato 3">
            <a:extLst>
              <a:ext uri="{FF2B5EF4-FFF2-40B4-BE49-F238E27FC236}">
                <a16:creationId xmlns:a16="http://schemas.microsoft.com/office/drawing/2014/main" id="{32DC0D9A-706A-3CDF-E356-888CB387EE1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ED3B5AC-2BB4-4123-AA75-79F8B45AD26A}" type="datetimeFigureOut">
              <a:rPr lang="en-GB" smtClean="0"/>
              <a:t>28/09/2026</a:t>
            </a:fld>
            <a:endParaRPr lang="en-GB"/>
          </a:p>
        </p:txBody>
      </p:sp>
      <p:sp>
        <p:nvSpPr>
          <p:cNvPr id="5" name="Plassholder for bunntekst 4">
            <a:extLst>
              <a:ext uri="{FF2B5EF4-FFF2-40B4-BE49-F238E27FC236}">
                <a16:creationId xmlns:a16="http://schemas.microsoft.com/office/drawing/2014/main" id="{8BFD054F-6754-80B2-E8A5-274B025A57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Plassholder for lysbildenummer 5">
            <a:extLst>
              <a:ext uri="{FF2B5EF4-FFF2-40B4-BE49-F238E27FC236}">
                <a16:creationId xmlns:a16="http://schemas.microsoft.com/office/drawing/2014/main" id="{B4AEAFE6-32FC-7A0F-74AE-DC9B9DA85F9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629250F-1CA4-4AF3-A27F-B736915471F6}" type="slidenum">
              <a:rPr lang="en-GB" smtClean="0"/>
              <a:t>‹#›</a:t>
            </a:fld>
            <a:endParaRPr lang="en-GB"/>
          </a:p>
        </p:txBody>
      </p:sp>
    </p:spTree>
    <p:extLst>
      <p:ext uri="{BB962C8B-B14F-4D97-AF65-F5344CB8AC3E}">
        <p14:creationId xmlns:p14="http://schemas.microsoft.com/office/powerpoint/2010/main" val="19994317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Undertittel 2">
            <a:extLst>
              <a:ext uri="{FF2B5EF4-FFF2-40B4-BE49-F238E27FC236}">
                <a16:creationId xmlns:a16="http://schemas.microsoft.com/office/drawing/2014/main" id="{EEBEB1C6-C927-038F-C70C-1760775EBDC7}"/>
              </a:ext>
            </a:extLst>
          </p:cNvPr>
          <p:cNvSpPr>
            <a:spLocks noGrp="1"/>
          </p:cNvSpPr>
          <p:nvPr>
            <p:ph type="subTitle" idx="1"/>
          </p:nvPr>
        </p:nvSpPr>
        <p:spPr>
          <a:xfrm>
            <a:off x="1197429" y="1120094"/>
            <a:ext cx="9144000" cy="4545919"/>
          </a:xfrm>
        </p:spPr>
        <p:txBody>
          <a:bodyPr>
            <a:normAutofit fontScale="92500" lnSpcReduction="10000"/>
          </a:bodyPr>
          <a:lstStyle/>
          <a:p>
            <a:pPr algn="l"/>
            <a:r>
              <a:rPr lang="en-GB" b="1" dirty="0"/>
              <a:t>MODULE 1</a:t>
            </a:r>
          </a:p>
          <a:p>
            <a:pPr algn="l"/>
            <a:endParaRPr lang="en-GB" b="1" dirty="0"/>
          </a:p>
          <a:p>
            <a:pPr algn="l"/>
            <a:r>
              <a:rPr lang="en-GB" b="1" dirty="0"/>
              <a:t>What is the Decarbonised Heating &amp; Cooling Transition?</a:t>
            </a:r>
          </a:p>
          <a:p>
            <a:pPr algn="l"/>
            <a:endParaRPr lang="en-GB" b="1" dirty="0"/>
          </a:p>
          <a:p>
            <a:pPr algn="l"/>
            <a:r>
              <a:rPr lang="en-GB" b="1" dirty="0"/>
              <a:t>EQF Level 4</a:t>
            </a:r>
          </a:p>
          <a:p>
            <a:pPr algn="l"/>
            <a:endParaRPr lang="en-GB" dirty="0"/>
          </a:p>
          <a:p>
            <a:pPr algn="l"/>
            <a:r>
              <a:rPr lang="en-GB" i="1" dirty="0"/>
              <a:t>Understanding why heating and cooling is changing and what this means in practice.</a:t>
            </a:r>
            <a:endParaRPr lang="en-GB" dirty="0"/>
          </a:p>
          <a:p>
            <a:pPr algn="l"/>
            <a:endParaRPr lang="en-GB" b="1" dirty="0"/>
          </a:p>
          <a:p>
            <a:pPr algn="l"/>
            <a:endParaRPr lang="en-GB" b="1" dirty="0"/>
          </a:p>
          <a:p>
            <a:pPr algn="l"/>
            <a:r>
              <a:rPr lang="en-GB" sz="1100" b="1" dirty="0"/>
              <a:t>Sustainable Skills for Heating and Cooling Professionals</a:t>
            </a:r>
            <a:endParaRPr lang="en-GB" sz="1100" dirty="0"/>
          </a:p>
          <a:p>
            <a:pPr algn="l"/>
            <a:r>
              <a:rPr lang="en-GB" sz="1100" b="1" dirty="0"/>
              <a:t>EPOWER REGIONS logo</a:t>
            </a:r>
            <a:r>
              <a:rPr lang="en-GB" sz="1100" dirty="0"/>
              <a:t>, </a:t>
            </a:r>
            <a:r>
              <a:rPr lang="en-GB" sz="1100" b="1" dirty="0"/>
              <a:t>EU co-funded logo and disclaimer</a:t>
            </a:r>
            <a:r>
              <a:rPr lang="en-GB" sz="1100" dirty="0"/>
              <a:t>, and </a:t>
            </a:r>
            <a:r>
              <a:rPr lang="en-GB" sz="1100" b="1" dirty="0"/>
              <a:t>CC licence</a:t>
            </a:r>
            <a:r>
              <a:rPr lang="en-GB" sz="1100" dirty="0"/>
              <a:t> required for the OER publication.</a:t>
            </a:r>
          </a:p>
          <a:p>
            <a:pPr algn="l"/>
            <a:endParaRPr lang="en-GB" dirty="0"/>
          </a:p>
        </p:txBody>
      </p:sp>
      <p:pic>
        <p:nvPicPr>
          <p:cNvPr id="6" name="Picture 5" descr="Co-funded by the European Union logo in png for web usage">
            <a:extLst>
              <a:ext uri="{FF2B5EF4-FFF2-40B4-BE49-F238E27FC236}">
                <a16:creationId xmlns:a16="http://schemas.microsoft.com/office/drawing/2014/main" id="{6855C211-471D-0E46-2AC9-6CA75561389F}"/>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780132" y="6232787"/>
            <a:ext cx="1489944" cy="311822"/>
          </a:xfrm>
          <a:prstGeom prst="rect">
            <a:avLst/>
          </a:prstGeom>
          <a:noFill/>
          <a:ln>
            <a:noFill/>
          </a:ln>
        </p:spPr>
      </p:pic>
      <p:sp>
        <p:nvSpPr>
          <p:cNvPr id="8" name="TextBox 7">
            <a:extLst>
              <a:ext uri="{FF2B5EF4-FFF2-40B4-BE49-F238E27FC236}">
                <a16:creationId xmlns:a16="http://schemas.microsoft.com/office/drawing/2014/main" id="{4491E9E3-E627-BC34-DAAC-CC2FEE3F9CDC}"/>
              </a:ext>
            </a:extLst>
          </p:cNvPr>
          <p:cNvSpPr txBox="1"/>
          <p:nvPr/>
        </p:nvSpPr>
        <p:spPr>
          <a:xfrm>
            <a:off x="8152844" y="6096311"/>
            <a:ext cx="4039156" cy="584775"/>
          </a:xfrm>
          <a:prstGeom prst="rect">
            <a:avLst/>
          </a:prstGeom>
          <a:noFill/>
        </p:spPr>
        <p:txBody>
          <a:bodyPr wrap="square">
            <a:spAutoFit/>
          </a:bodyPr>
          <a:lstStyle/>
          <a:p>
            <a:r>
              <a:rPr lang="en-GB" sz="800" b="0" i="0" dirty="0">
                <a:solidFill>
                  <a:schemeClr val="tx1"/>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GB" sz="800" dirty="0"/>
          </a:p>
        </p:txBody>
      </p:sp>
      <p:pic>
        <p:nvPicPr>
          <p:cNvPr id="10" name="Picture 9">
            <a:extLst>
              <a:ext uri="{FF2B5EF4-FFF2-40B4-BE49-F238E27FC236}">
                <a16:creationId xmlns:a16="http://schemas.microsoft.com/office/drawing/2014/main" id="{2CB66139-830E-26CD-C102-06D3EC8285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49048" y="0"/>
            <a:ext cx="3742952" cy="1298451"/>
          </a:xfrm>
          <a:prstGeom prst="rect">
            <a:avLst/>
          </a:prstGeom>
        </p:spPr>
      </p:pic>
    </p:spTree>
    <p:extLst>
      <p:ext uri="{BB962C8B-B14F-4D97-AF65-F5344CB8AC3E}">
        <p14:creationId xmlns:p14="http://schemas.microsoft.com/office/powerpoint/2010/main" val="17607448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kstSylinder 2">
            <a:extLst>
              <a:ext uri="{FF2B5EF4-FFF2-40B4-BE49-F238E27FC236}">
                <a16:creationId xmlns:a16="http://schemas.microsoft.com/office/drawing/2014/main" id="{F79079EF-FFAE-33F3-61CE-685F2A270EAF}"/>
              </a:ext>
            </a:extLst>
          </p:cNvPr>
          <p:cNvSpPr txBox="1"/>
          <p:nvPr/>
        </p:nvSpPr>
        <p:spPr>
          <a:xfrm>
            <a:off x="658586" y="498838"/>
            <a:ext cx="10874828" cy="3139321"/>
          </a:xfrm>
          <a:prstGeom prst="rect">
            <a:avLst/>
          </a:prstGeom>
          <a:noFill/>
        </p:spPr>
        <p:txBody>
          <a:bodyPr wrap="square">
            <a:spAutoFit/>
          </a:bodyPr>
          <a:lstStyle/>
          <a:p>
            <a:pPr>
              <a:buNone/>
            </a:pPr>
            <a:r>
              <a:rPr lang="en-GB" b="1" dirty="0"/>
              <a:t>What You Will Learn</a:t>
            </a:r>
          </a:p>
          <a:p>
            <a:pPr>
              <a:buNone/>
            </a:pPr>
            <a:endParaRPr lang="en-GB" b="1" dirty="0"/>
          </a:p>
          <a:p>
            <a:pPr>
              <a:buNone/>
            </a:pPr>
            <a:r>
              <a:rPr lang="en-GB" b="1" dirty="0"/>
              <a:t>By the end of this module, you will be able to:</a:t>
            </a:r>
          </a:p>
          <a:p>
            <a:pPr>
              <a:buNone/>
            </a:pPr>
            <a:endParaRPr lang="en-GB" dirty="0"/>
          </a:p>
          <a:p>
            <a:pPr marL="342900" lvl="0" indent="-342900">
              <a:buFont typeface="Arial" panose="020B0604020202020204" pitchFamily="34" charset="0"/>
              <a:buChar char="•"/>
            </a:pPr>
            <a:r>
              <a:rPr lang="en-GB" b="1" dirty="0"/>
              <a:t>Explain</a:t>
            </a:r>
            <a:r>
              <a:rPr lang="en-GB" dirty="0"/>
              <a:t> what the decarbonised heating and cooling transition means and why it matters.</a:t>
            </a:r>
          </a:p>
          <a:p>
            <a:pPr marL="342900" lvl="0" indent="-342900">
              <a:buFont typeface="Arial" panose="020B0604020202020204" pitchFamily="34" charset="0"/>
              <a:buChar char="•"/>
            </a:pPr>
            <a:r>
              <a:rPr lang="en-GB" b="1" dirty="0"/>
              <a:t>Recognise</a:t>
            </a:r>
            <a:r>
              <a:rPr lang="en-GB" dirty="0"/>
              <a:t> the main drivers and common constraints affecting the transition.</a:t>
            </a:r>
          </a:p>
          <a:p>
            <a:pPr marL="342900" lvl="0" indent="-342900">
              <a:buFont typeface="Arial" panose="020B0604020202020204" pitchFamily="34" charset="0"/>
              <a:buChar char="•"/>
            </a:pPr>
            <a:r>
              <a:rPr lang="en-GB" b="1" dirty="0"/>
              <a:t>Describe</a:t>
            </a:r>
            <a:r>
              <a:rPr lang="en-GB" dirty="0"/>
              <a:t> the main pathways: efficiency-first, heat pumps/electrification, district heating and renewable heat.</a:t>
            </a:r>
          </a:p>
          <a:p>
            <a:pPr marL="342900" lvl="0" indent="-342900">
              <a:buFont typeface="Arial" panose="020B0604020202020204" pitchFamily="34" charset="0"/>
              <a:buChar char="•"/>
            </a:pPr>
            <a:r>
              <a:rPr lang="en-GB" b="1" dirty="0"/>
              <a:t>Identify</a:t>
            </a:r>
            <a:r>
              <a:rPr lang="en-GB" dirty="0"/>
              <a:t> the key information needed before deciding on an appropriate approach.</a:t>
            </a:r>
          </a:p>
          <a:p>
            <a:pPr marL="342900" lvl="0" indent="-342900">
              <a:buFont typeface="Arial" panose="020B0604020202020204" pitchFamily="34" charset="0"/>
              <a:buChar char="•"/>
            </a:pPr>
            <a:r>
              <a:rPr lang="en-GB" b="1" dirty="0"/>
              <a:t>Apply</a:t>
            </a:r>
            <a:r>
              <a:rPr lang="en-GB" dirty="0"/>
              <a:t> this knowledge to a simple scenario and identify suitable next steps and implications for your role.</a:t>
            </a:r>
          </a:p>
          <a:p>
            <a:pPr>
              <a:buNone/>
            </a:pPr>
            <a:endParaRPr lang="en-GB" dirty="0"/>
          </a:p>
        </p:txBody>
      </p:sp>
    </p:spTree>
    <p:extLst>
      <p:ext uri="{BB962C8B-B14F-4D97-AF65-F5344CB8AC3E}">
        <p14:creationId xmlns:p14="http://schemas.microsoft.com/office/powerpoint/2010/main" val="36323512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CD62EB53-03E8-2913-1CDB-6756D15658E4}"/>
              </a:ext>
            </a:extLst>
          </p:cNvPr>
          <p:cNvPicPr>
            <a:picLocks noChangeAspect="1"/>
          </p:cNvPicPr>
          <p:nvPr/>
        </p:nvPicPr>
        <p:blipFill>
          <a:blip r:embed="rId2"/>
          <a:stretch>
            <a:fillRect/>
          </a:stretch>
        </p:blipFill>
        <p:spPr>
          <a:xfrm>
            <a:off x="478916" y="360725"/>
            <a:ext cx="11234167" cy="6322579"/>
          </a:xfrm>
          <a:prstGeom prst="rect">
            <a:avLst/>
          </a:prstGeom>
        </p:spPr>
      </p:pic>
    </p:spTree>
    <p:extLst>
      <p:ext uri="{BB962C8B-B14F-4D97-AF65-F5344CB8AC3E}">
        <p14:creationId xmlns:p14="http://schemas.microsoft.com/office/powerpoint/2010/main" val="3190427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F4D7D09-B142-1E27-CD50-C343BA3967E9}"/>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0486204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7573FAC7-A6D5-9F6C-F865-29CFF7D95FF4}"/>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4787892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A3A0D42-2761-CE48-3B9F-56FEDC18E11D}"/>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2440848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F7E1E18-9619-820F-94F7-B0D8985D6D16}"/>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8847778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06FA1D6-0F97-92F9-608A-2659B8028E83}"/>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4109660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4BDFC886-EB74-C1DD-3658-D742A3D86DE6}"/>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741077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826F21D9-47B5-2CF4-B9C8-787D099BB22F}"/>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8086660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9412ABB2-5A89-6225-4325-2B1D844EF015}"/>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2121213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445EC29-04A9-3A82-ED54-D4A879CFB2F4}"/>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2005172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3ED3C88-6BA7-D1A1-8AD9-5DF1B086C2F3}"/>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6302145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AAB652B-E371-A34B-51A5-B26A0BFDFE6A}"/>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6133466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E3A191C-FD57-8B8D-A24F-00A4288BAF4F}"/>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1616229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A7D06228-ED63-9022-B7DE-9335BA4AE4C4}"/>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4599511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3D734CCC-0995-F839-DB03-70ADF4554D00}"/>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252018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65D67752-552C-7A7F-3370-E335FF84E17B}"/>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50543407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E17423E7-704D-283F-05FE-814C902BA6B9}"/>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9302989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D7DDADB3-6D75-456B-2B21-8B51F08A9734}"/>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478803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FB85648B-072F-DC92-9B4D-CD86E3D40FEB}"/>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974366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BECBD3EA-CBA4-BBC4-55AA-C6312D60807A}"/>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4246441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A100F504-864C-B121-495E-019B87A1468E}"/>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167671565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02667DD3-8CA2-628E-5A67-0689EA6C00DB}"/>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27550305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9F3B00CC-9A09-1C92-1166-A1EFE22D8EE6}"/>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7877317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AF6758E2-A2C3-B9F2-E3BB-EA0B1F153560}"/>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3521455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5F356B83-1E6A-29BE-2AA9-9AAF9E854FE2}"/>
              </a:ext>
            </a:extLst>
          </p:cNvPr>
          <p:cNvPicPr>
            <a:picLocks noChangeAspect="1"/>
          </p:cNvPicPr>
          <p:nvPr/>
        </p:nvPicPr>
        <p:blipFill>
          <a:blip r:embed="rId2"/>
          <a:stretch>
            <a:fillRect/>
          </a:stretch>
        </p:blipFill>
        <p:spPr>
          <a:xfrm>
            <a:off x="3239" y="0"/>
            <a:ext cx="12185522" cy="6858000"/>
          </a:xfrm>
          <a:prstGeom prst="rect">
            <a:avLst/>
          </a:prstGeom>
        </p:spPr>
      </p:pic>
    </p:spTree>
    <p:extLst>
      <p:ext uri="{BB962C8B-B14F-4D97-AF65-F5344CB8AC3E}">
        <p14:creationId xmlns:p14="http://schemas.microsoft.com/office/powerpoint/2010/main" val="40342700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278ED18F-25DE-FECC-E3E0-71E76F06952C}"/>
              </a:ext>
            </a:extLst>
          </p:cNvPr>
          <p:cNvPicPr>
            <a:picLocks noChangeAspect="1"/>
          </p:cNvPicPr>
          <p:nvPr/>
        </p:nvPicPr>
        <p:blipFill>
          <a:blip r:embed="rId3"/>
          <a:stretch>
            <a:fillRect/>
          </a:stretch>
        </p:blipFill>
        <p:spPr>
          <a:xfrm>
            <a:off x="268990" y="251209"/>
            <a:ext cx="10141211" cy="5707464"/>
          </a:xfrm>
          <a:prstGeom prst="rect">
            <a:avLst/>
          </a:prstGeom>
        </p:spPr>
      </p:pic>
      <p:sp>
        <p:nvSpPr>
          <p:cNvPr id="7" name="TekstSylinder 6">
            <a:extLst>
              <a:ext uri="{FF2B5EF4-FFF2-40B4-BE49-F238E27FC236}">
                <a16:creationId xmlns:a16="http://schemas.microsoft.com/office/drawing/2014/main" id="{D22BDE15-60FF-F465-CAF3-B2F2E5F45205}"/>
              </a:ext>
            </a:extLst>
          </p:cNvPr>
          <p:cNvSpPr txBox="1"/>
          <p:nvPr/>
        </p:nvSpPr>
        <p:spPr>
          <a:xfrm>
            <a:off x="10454734" y="4599965"/>
            <a:ext cx="1468276" cy="2031325"/>
          </a:xfrm>
          <a:prstGeom prst="rect">
            <a:avLst/>
          </a:prstGeom>
          <a:noFill/>
        </p:spPr>
        <p:txBody>
          <a:bodyPr wrap="square">
            <a:spAutoFit/>
          </a:bodyPr>
          <a:lstStyle/>
          <a:p>
            <a:r>
              <a:rPr lang="en-GB" b="1" dirty="0"/>
              <a:t>KEY:</a:t>
            </a:r>
          </a:p>
          <a:p>
            <a:r>
              <a:rPr lang="en-GB" b="1" dirty="0"/>
              <a:t>1 – B</a:t>
            </a:r>
            <a:br>
              <a:rPr lang="en-GB" dirty="0"/>
            </a:br>
            <a:r>
              <a:rPr lang="en-GB" b="1" dirty="0"/>
              <a:t>2 – C</a:t>
            </a:r>
            <a:br>
              <a:rPr lang="en-GB" dirty="0"/>
            </a:br>
            <a:r>
              <a:rPr lang="en-GB" b="1" dirty="0"/>
              <a:t>3 – B</a:t>
            </a:r>
            <a:br>
              <a:rPr lang="en-GB" dirty="0"/>
            </a:br>
            <a:r>
              <a:rPr lang="en-GB" b="1" dirty="0"/>
              <a:t>4 – B</a:t>
            </a:r>
            <a:br>
              <a:rPr lang="en-GB" dirty="0"/>
            </a:br>
            <a:r>
              <a:rPr lang="en-GB" b="1" dirty="0"/>
              <a:t>5 – C</a:t>
            </a:r>
            <a:br>
              <a:rPr lang="en-GB" dirty="0"/>
            </a:br>
            <a:r>
              <a:rPr lang="en-GB" b="1" dirty="0"/>
              <a:t>6 – B</a:t>
            </a:r>
            <a:endParaRPr lang="en-GB" dirty="0"/>
          </a:p>
        </p:txBody>
      </p:sp>
    </p:spTree>
    <p:extLst>
      <p:ext uri="{BB962C8B-B14F-4D97-AF65-F5344CB8AC3E}">
        <p14:creationId xmlns:p14="http://schemas.microsoft.com/office/powerpoint/2010/main" val="3519258741"/>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2253C9AEBC71C47A227A4829C21DF97" ma:contentTypeVersion="12" ma:contentTypeDescription="Create a new document." ma:contentTypeScope="" ma:versionID="948da17e831756da0e3d47feb86f7e78">
  <xsd:schema xmlns:xsd="http://www.w3.org/2001/XMLSchema" xmlns:xs="http://www.w3.org/2001/XMLSchema" xmlns:p="http://schemas.microsoft.com/office/2006/metadata/properties" xmlns:ns2="6c6dc0c2-662f-483e-a2ac-c4906ac02010" xmlns:ns3="02ef16f0-a918-4a7c-ac07-b4517a8518d9" targetNamespace="http://schemas.microsoft.com/office/2006/metadata/properties" ma:root="true" ma:fieldsID="b566baaa8ac705476c140648596ac4ba" ns2:_="" ns3:_="">
    <xsd:import namespace="6c6dc0c2-662f-483e-a2ac-c4906ac02010"/>
    <xsd:import namespace="02ef16f0-a918-4a7c-ac07-b4517a8518d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6dc0c2-662f-483e-a2ac-c4906ac020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130c09f6-3d71-40eb-857e-9c2f3277bed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2ef16f0-a918-4a7c-ac07-b4517a8518d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1720744f-9884-408f-a7c8-a5d3396591a8}" ma:internalName="TaxCatchAll" ma:showField="CatchAllData" ma:web="02ef16f0-a918-4a7c-ac07-b4517a8518d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c6dc0c2-662f-483e-a2ac-c4906ac02010">
      <Terms xmlns="http://schemas.microsoft.com/office/infopath/2007/PartnerControls"/>
    </lcf76f155ced4ddcb4097134ff3c332f>
    <TaxCatchAll xmlns="02ef16f0-a918-4a7c-ac07-b4517a8518d9" xsi:nil="true"/>
  </documentManagement>
</p:properties>
</file>

<file path=customXml/itemProps1.xml><?xml version="1.0" encoding="utf-8"?>
<ds:datastoreItem xmlns:ds="http://schemas.openxmlformats.org/officeDocument/2006/customXml" ds:itemID="{1D9736C5-CE9F-4F64-899F-307E883DF138}">
  <ds:schemaRefs>
    <ds:schemaRef ds:uri="http://schemas.microsoft.com/sharepoint/v3/contenttype/forms"/>
  </ds:schemaRefs>
</ds:datastoreItem>
</file>

<file path=customXml/itemProps2.xml><?xml version="1.0" encoding="utf-8"?>
<ds:datastoreItem xmlns:ds="http://schemas.openxmlformats.org/officeDocument/2006/customXml" ds:itemID="{64BC935C-C0EF-48B6-BC81-F363EA6A63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6dc0c2-662f-483e-a2ac-c4906ac02010"/>
    <ds:schemaRef ds:uri="02ef16f0-a918-4a7c-ac07-b4517a8518d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01F1144-7C9D-4C83-9596-683C02100856}">
  <ds:schemaRefs>
    <ds:schemaRef ds:uri="http://schemas.microsoft.com/office/2006/metadata/properties"/>
    <ds:schemaRef ds:uri="http://schemas.microsoft.com/office/infopath/2007/PartnerControls"/>
    <ds:schemaRef ds:uri="6c6dc0c2-662f-483e-a2ac-c4906ac02010"/>
    <ds:schemaRef ds:uri="02ef16f0-a918-4a7c-ac07-b4517a8518d9"/>
  </ds:schemaRefs>
</ds:datastoreItem>
</file>

<file path=docMetadata/LabelInfo.xml><?xml version="1.0" encoding="utf-8"?>
<clbl:labelList xmlns:clbl="http://schemas.microsoft.com/office/2020/mipLabelMetadata">
  <clbl:label id="{02af9dbb-aed9-4c75-94d9-8c097730bf57}" enabled="1" method="Standard" siteId="{026cbe1f-01c4-4698-a566-2fc43ebec731}" removed="0"/>
</clbl:labelList>
</file>

<file path=docProps/app.xml><?xml version="1.0" encoding="utf-8"?>
<Properties xmlns="http://schemas.openxmlformats.org/officeDocument/2006/extended-properties" xmlns:vt="http://schemas.openxmlformats.org/officeDocument/2006/docPropsVTypes">
  <TotalTime>48</TotalTime>
  <Words>224</Words>
  <Application>Microsoft Office PowerPoint</Application>
  <PresentationFormat>Widescreen</PresentationFormat>
  <Paragraphs>24</Paragraphs>
  <Slides>28</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28</vt:i4>
      </vt:variant>
    </vt:vector>
  </HeadingPairs>
  <TitlesOfParts>
    <vt:vector size="32" baseType="lpstr">
      <vt:lpstr>Aptos</vt:lpstr>
      <vt:lpstr>Aptos Display</vt:lpstr>
      <vt:lpstr>Arial</vt:lpstr>
      <vt:lpstr>Office-tema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Rogaland fylkeskommune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Stella Guedes Do Nascimento Aguirre</dc:creator>
  <cp:lastModifiedBy>aine hamill</cp:lastModifiedBy>
  <cp:revision>2</cp:revision>
  <dcterms:created xsi:type="dcterms:W3CDTF">2026-09-25T07:42:24Z</dcterms:created>
  <dcterms:modified xsi:type="dcterms:W3CDTF">2026-09-28T08:22:22Z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0x01010002253C9AEBC71C47A227A4829C21DF97</vt:lpwstr>
  </property>
</Properties>
</file>